
<file path=[Content_Types].xml><?xml version="1.0" encoding="utf-8"?>
<Types xmlns="http://schemas.openxmlformats.org/package/2006/content-types">
  <Default ContentType="application/x-fontdata" Extension="fntdata"/>
  <Default ContentType="image/jpeg" Extension="jpeg"/>
  <Default ContentType="image/png" Extension="png"/>
  <Default ContentType="application/vnd.openxmlformats-package.relationships+xml" Extension="rels"/>
  <Default ContentType="image/svg+xml" Extension="svg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slide+xml" PartName="/ppt/slides/slide9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embedTrueTypeFonts="true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</p:sldIdLst>
  <p:sldSz cx="18288000" cy="10287000"/>
  <p:notesSz cx="6858000" cy="9144000"/>
  <p:embeddedFontLst>
    <p:embeddedFont>
      <p:font typeface="League Spartan" charset="1" panose="00000800000000000000"/>
      <p:regular r:id="rId15"/>
    </p:embeddedFont>
    <p:embeddedFont>
      <p:font typeface="Aileron" charset="1" panose="00000500000000000000"/>
      <p:regular r:id="rId16"/>
    </p:embeddedFont>
    <p:embeddedFont>
      <p:font typeface="Aileron Bold" charset="1" panose="00000800000000000000"/>
      <p:regular r:id="rId17"/>
    </p:embeddedFont>
    <p:embeddedFont>
      <p:font typeface="Aileron Ultra-Bold" charset="1" panose="00000A00000000000000"/>
      <p:regular r:id="rId18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10" Target="slides/slide5.xml" Type="http://schemas.openxmlformats.org/officeDocument/2006/relationships/slide"/><Relationship Id="rId11" Target="slides/slide6.xml" Type="http://schemas.openxmlformats.org/officeDocument/2006/relationships/slide"/><Relationship Id="rId12" Target="slides/slide7.xml" Type="http://schemas.openxmlformats.org/officeDocument/2006/relationships/slide"/><Relationship Id="rId13" Target="slides/slide8.xml" Type="http://schemas.openxmlformats.org/officeDocument/2006/relationships/slide"/><Relationship Id="rId14" Target="slides/slide9.xml" Type="http://schemas.openxmlformats.org/officeDocument/2006/relationships/slide"/><Relationship Id="rId15" Target="fonts/font15.fntdata" Type="http://schemas.openxmlformats.org/officeDocument/2006/relationships/font"/><Relationship Id="rId16" Target="fonts/font16.fntdata" Type="http://schemas.openxmlformats.org/officeDocument/2006/relationships/font"/><Relationship Id="rId17" Target="fonts/font17.fntdata" Type="http://schemas.openxmlformats.org/officeDocument/2006/relationships/font"/><Relationship Id="rId18" Target="fonts/font18.fntdata" Type="http://schemas.openxmlformats.org/officeDocument/2006/relationships/font"/><Relationship Id="rId2" Target="presProps.xml" Type="http://schemas.openxmlformats.org/officeDocument/2006/relationships/presProps"/><Relationship Id="rId3" Target="viewProps.xml" Type="http://schemas.openxmlformats.org/officeDocument/2006/relationships/viewProps"/><Relationship Id="rId4" Target="theme/theme1.xml" Type="http://schemas.openxmlformats.org/officeDocument/2006/relationships/theme"/><Relationship Id="rId5" Target="tableStyles.xml" Type="http://schemas.openxmlformats.org/officeDocument/2006/relationships/tableStyles"/><Relationship Id="rId6" Target="slides/slide1.xml" Type="http://schemas.openxmlformats.org/officeDocument/2006/relationships/slide"/><Relationship Id="rId7" Target="slides/slide2.xml" Type="http://schemas.openxmlformats.org/officeDocument/2006/relationships/slide"/><Relationship Id="rId8" Target="slides/slide3.xml" Type="http://schemas.openxmlformats.org/officeDocument/2006/relationships/slide"/><Relationship Id="rId9" Target="slides/slide4.xml" Type="http://schemas.openxmlformats.org/officeDocument/2006/relationships/slide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/Relationships>
</file>

<file path=ppt/slides/_rels/slide2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_rels/slide3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2.png" Type="http://schemas.openxmlformats.org/officeDocument/2006/relationships/image"/><Relationship Id="rId3" Target="../media/image3.svg" Type="http://schemas.openxmlformats.org/officeDocument/2006/relationships/image"/></Relationships>
</file>

<file path=ppt/slides/_rels/slide4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_rels/slide5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_rels/slide6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4.png" Type="http://schemas.openxmlformats.org/officeDocument/2006/relationships/image"/><Relationship Id="rId3" Target="../media/image5.svg" Type="http://schemas.openxmlformats.org/officeDocument/2006/relationships/image"/><Relationship Id="rId4" Target="../media/image6.png" Type="http://schemas.openxmlformats.org/officeDocument/2006/relationships/image"/><Relationship Id="rId5" Target="../media/image7.svg" Type="http://schemas.openxmlformats.org/officeDocument/2006/relationships/image"/><Relationship Id="rId6" Target="../media/image8.png" Type="http://schemas.openxmlformats.org/officeDocument/2006/relationships/image"/><Relationship Id="rId7" Target="../media/image9.svg" Type="http://schemas.openxmlformats.org/officeDocument/2006/relationships/image"/></Relationships>
</file>

<file path=ppt/slides/_rels/slide7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0.png" Type="http://schemas.openxmlformats.org/officeDocument/2006/relationships/image"/><Relationship Id="rId3" Target="../media/image11.png" Type="http://schemas.openxmlformats.org/officeDocument/2006/relationships/image"/><Relationship Id="rId4" Target="../media/image12.svg" Type="http://schemas.openxmlformats.org/officeDocument/2006/relationships/image"/></Relationships>
</file>

<file path=ppt/slides/_rels/slide8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_rels/slide9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slide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2B384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 descr="Texto  Descripción generada automáticamente"/>
          <p:cNvSpPr/>
          <p:nvPr/>
        </p:nvSpPr>
        <p:spPr>
          <a:xfrm flipH="false" flipV="false" rot="0">
            <a:off x="0" y="0"/>
            <a:ext cx="2622888" cy="1506186"/>
          </a:xfrm>
          <a:custGeom>
            <a:avLst/>
            <a:gdLst/>
            <a:ahLst/>
            <a:cxnLst/>
            <a:rect r="r" b="b" t="t" l="l"/>
            <a:pathLst>
              <a:path h="1506186" w="2622888">
                <a:moveTo>
                  <a:pt x="0" y="0"/>
                </a:moveTo>
                <a:lnTo>
                  <a:pt x="2622888" y="0"/>
                </a:lnTo>
                <a:lnTo>
                  <a:pt x="2622888" y="1506186"/>
                </a:lnTo>
                <a:lnTo>
                  <a:pt x="0" y="150618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38000"/>
            </a:blip>
            <a:stretch>
              <a:fillRect l="-9490" t="-8267" r="-12306" b="-15299"/>
            </a:stretch>
          </a:blipFill>
        </p:spPr>
      </p:sp>
      <p:sp>
        <p:nvSpPr>
          <p:cNvPr name="Freeform 3" id="3" descr="Texto  Descripción generada automáticamente"/>
          <p:cNvSpPr/>
          <p:nvPr/>
        </p:nvSpPr>
        <p:spPr>
          <a:xfrm flipH="false" flipV="false" rot="0">
            <a:off x="2622888" y="78927"/>
            <a:ext cx="2622888" cy="1506186"/>
          </a:xfrm>
          <a:custGeom>
            <a:avLst/>
            <a:gdLst/>
            <a:ahLst/>
            <a:cxnLst/>
            <a:rect r="r" b="b" t="t" l="l"/>
            <a:pathLst>
              <a:path h="1506186" w="2622888">
                <a:moveTo>
                  <a:pt x="0" y="0"/>
                </a:moveTo>
                <a:lnTo>
                  <a:pt x="2622889" y="0"/>
                </a:lnTo>
                <a:lnTo>
                  <a:pt x="2622889" y="1506186"/>
                </a:lnTo>
                <a:lnTo>
                  <a:pt x="0" y="150618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38000"/>
            </a:blip>
            <a:stretch>
              <a:fillRect l="-9490" t="-8267" r="-12306" b="-15299"/>
            </a:stretch>
          </a:blipFill>
        </p:spPr>
      </p:sp>
      <p:sp>
        <p:nvSpPr>
          <p:cNvPr name="Freeform 4" id="4" descr="Texto  Descripción generada automáticamente"/>
          <p:cNvSpPr/>
          <p:nvPr/>
        </p:nvSpPr>
        <p:spPr>
          <a:xfrm flipH="false" flipV="false" rot="0">
            <a:off x="13145882" y="0"/>
            <a:ext cx="2622888" cy="1506186"/>
          </a:xfrm>
          <a:custGeom>
            <a:avLst/>
            <a:gdLst/>
            <a:ahLst/>
            <a:cxnLst/>
            <a:rect r="r" b="b" t="t" l="l"/>
            <a:pathLst>
              <a:path h="1506186" w="2622888">
                <a:moveTo>
                  <a:pt x="0" y="0"/>
                </a:moveTo>
                <a:lnTo>
                  <a:pt x="2622888" y="0"/>
                </a:lnTo>
                <a:lnTo>
                  <a:pt x="2622888" y="1506186"/>
                </a:lnTo>
                <a:lnTo>
                  <a:pt x="0" y="150618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38000"/>
            </a:blip>
            <a:stretch>
              <a:fillRect l="-9490" t="-8267" r="-12306" b="-15299"/>
            </a:stretch>
          </a:blipFill>
        </p:spPr>
      </p:sp>
      <p:sp>
        <p:nvSpPr>
          <p:cNvPr name="Freeform 5" id="5" descr="Texto  Descripción generada automáticamente"/>
          <p:cNvSpPr/>
          <p:nvPr/>
        </p:nvSpPr>
        <p:spPr>
          <a:xfrm flipH="false" flipV="false" rot="0">
            <a:off x="7832556" y="78927"/>
            <a:ext cx="2622888" cy="1506186"/>
          </a:xfrm>
          <a:custGeom>
            <a:avLst/>
            <a:gdLst/>
            <a:ahLst/>
            <a:cxnLst/>
            <a:rect r="r" b="b" t="t" l="l"/>
            <a:pathLst>
              <a:path h="1506186" w="2622888">
                <a:moveTo>
                  <a:pt x="0" y="0"/>
                </a:moveTo>
                <a:lnTo>
                  <a:pt x="2622888" y="0"/>
                </a:lnTo>
                <a:lnTo>
                  <a:pt x="2622888" y="1506186"/>
                </a:lnTo>
                <a:lnTo>
                  <a:pt x="0" y="150618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38000"/>
            </a:blip>
            <a:stretch>
              <a:fillRect l="-9490" t="-8267" r="-12306" b="-15299"/>
            </a:stretch>
          </a:blipFill>
        </p:spPr>
      </p:sp>
      <p:sp>
        <p:nvSpPr>
          <p:cNvPr name="Freeform 6" id="6" descr="Texto  Descripción generada automáticamente"/>
          <p:cNvSpPr/>
          <p:nvPr/>
        </p:nvSpPr>
        <p:spPr>
          <a:xfrm flipH="false" flipV="false" rot="0">
            <a:off x="10455444" y="78927"/>
            <a:ext cx="2622888" cy="1506186"/>
          </a:xfrm>
          <a:custGeom>
            <a:avLst/>
            <a:gdLst/>
            <a:ahLst/>
            <a:cxnLst/>
            <a:rect r="r" b="b" t="t" l="l"/>
            <a:pathLst>
              <a:path h="1506186" w="2622888">
                <a:moveTo>
                  <a:pt x="0" y="0"/>
                </a:moveTo>
                <a:lnTo>
                  <a:pt x="2622888" y="0"/>
                </a:lnTo>
                <a:lnTo>
                  <a:pt x="2622888" y="1506186"/>
                </a:lnTo>
                <a:lnTo>
                  <a:pt x="0" y="150618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38000"/>
            </a:blip>
            <a:stretch>
              <a:fillRect l="-9490" t="-8267" r="-12306" b="-15299"/>
            </a:stretch>
          </a:blipFill>
        </p:spPr>
      </p:sp>
      <p:sp>
        <p:nvSpPr>
          <p:cNvPr name="Freeform 7" id="7" descr="Texto  Descripción generada automáticamente"/>
          <p:cNvSpPr/>
          <p:nvPr/>
        </p:nvSpPr>
        <p:spPr>
          <a:xfrm flipH="false" flipV="false" rot="0">
            <a:off x="5274095" y="0"/>
            <a:ext cx="2622888" cy="1506186"/>
          </a:xfrm>
          <a:custGeom>
            <a:avLst/>
            <a:gdLst/>
            <a:ahLst/>
            <a:cxnLst/>
            <a:rect r="r" b="b" t="t" l="l"/>
            <a:pathLst>
              <a:path h="1506186" w="2622888">
                <a:moveTo>
                  <a:pt x="0" y="0"/>
                </a:moveTo>
                <a:lnTo>
                  <a:pt x="2622888" y="0"/>
                </a:lnTo>
                <a:lnTo>
                  <a:pt x="2622888" y="1506186"/>
                </a:lnTo>
                <a:lnTo>
                  <a:pt x="0" y="150618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38000"/>
            </a:blip>
            <a:stretch>
              <a:fillRect l="-9490" t="-8267" r="-12306" b="-15299"/>
            </a:stretch>
          </a:blipFill>
        </p:spPr>
      </p:sp>
      <p:sp>
        <p:nvSpPr>
          <p:cNvPr name="Freeform 8" id="8" descr="Texto  Descripción generada automáticamente"/>
          <p:cNvSpPr/>
          <p:nvPr/>
        </p:nvSpPr>
        <p:spPr>
          <a:xfrm flipH="false" flipV="false" rot="0">
            <a:off x="15947856" y="78927"/>
            <a:ext cx="2622888" cy="1506186"/>
          </a:xfrm>
          <a:custGeom>
            <a:avLst/>
            <a:gdLst/>
            <a:ahLst/>
            <a:cxnLst/>
            <a:rect r="r" b="b" t="t" l="l"/>
            <a:pathLst>
              <a:path h="1506186" w="2622888">
                <a:moveTo>
                  <a:pt x="0" y="0"/>
                </a:moveTo>
                <a:lnTo>
                  <a:pt x="2622888" y="0"/>
                </a:lnTo>
                <a:lnTo>
                  <a:pt x="2622888" y="1506186"/>
                </a:lnTo>
                <a:lnTo>
                  <a:pt x="0" y="150618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38000"/>
            </a:blip>
            <a:stretch>
              <a:fillRect l="-9490" t="-8267" r="-12306" b="-15299"/>
            </a:stretch>
          </a:blipFill>
        </p:spPr>
      </p:sp>
      <p:sp>
        <p:nvSpPr>
          <p:cNvPr name="Freeform 9" id="9" descr="Texto  Descripción generada automáticamente"/>
          <p:cNvSpPr/>
          <p:nvPr/>
        </p:nvSpPr>
        <p:spPr>
          <a:xfrm flipH="false" flipV="false" rot="0">
            <a:off x="0" y="1506186"/>
            <a:ext cx="2622888" cy="1506186"/>
          </a:xfrm>
          <a:custGeom>
            <a:avLst/>
            <a:gdLst/>
            <a:ahLst/>
            <a:cxnLst/>
            <a:rect r="r" b="b" t="t" l="l"/>
            <a:pathLst>
              <a:path h="1506186" w="2622888">
                <a:moveTo>
                  <a:pt x="0" y="0"/>
                </a:moveTo>
                <a:lnTo>
                  <a:pt x="2622888" y="0"/>
                </a:lnTo>
                <a:lnTo>
                  <a:pt x="2622888" y="1506186"/>
                </a:lnTo>
                <a:lnTo>
                  <a:pt x="0" y="150618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38000"/>
            </a:blip>
            <a:stretch>
              <a:fillRect l="-9490" t="-8267" r="-12306" b="-15299"/>
            </a:stretch>
          </a:blipFill>
        </p:spPr>
      </p:sp>
      <p:sp>
        <p:nvSpPr>
          <p:cNvPr name="Freeform 10" id="10" descr="Texto  Descripción generada automáticamente"/>
          <p:cNvSpPr/>
          <p:nvPr/>
        </p:nvSpPr>
        <p:spPr>
          <a:xfrm flipH="false" flipV="false" rot="0">
            <a:off x="0" y="3012372"/>
            <a:ext cx="2622888" cy="1506186"/>
          </a:xfrm>
          <a:custGeom>
            <a:avLst/>
            <a:gdLst/>
            <a:ahLst/>
            <a:cxnLst/>
            <a:rect r="r" b="b" t="t" l="l"/>
            <a:pathLst>
              <a:path h="1506186" w="2622888">
                <a:moveTo>
                  <a:pt x="0" y="0"/>
                </a:moveTo>
                <a:lnTo>
                  <a:pt x="2622888" y="0"/>
                </a:lnTo>
                <a:lnTo>
                  <a:pt x="2622888" y="1506186"/>
                </a:lnTo>
                <a:lnTo>
                  <a:pt x="0" y="150618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38000"/>
            </a:blip>
            <a:stretch>
              <a:fillRect l="-9490" t="-8267" r="-12306" b="-15299"/>
            </a:stretch>
          </a:blipFill>
        </p:spPr>
      </p:sp>
      <p:sp>
        <p:nvSpPr>
          <p:cNvPr name="Freeform 11" id="11" descr="Texto  Descripción generada automáticamente"/>
          <p:cNvSpPr/>
          <p:nvPr/>
        </p:nvSpPr>
        <p:spPr>
          <a:xfrm flipH="false" flipV="false" rot="0">
            <a:off x="0" y="4518558"/>
            <a:ext cx="2622888" cy="1506186"/>
          </a:xfrm>
          <a:custGeom>
            <a:avLst/>
            <a:gdLst/>
            <a:ahLst/>
            <a:cxnLst/>
            <a:rect r="r" b="b" t="t" l="l"/>
            <a:pathLst>
              <a:path h="1506186" w="2622888">
                <a:moveTo>
                  <a:pt x="0" y="0"/>
                </a:moveTo>
                <a:lnTo>
                  <a:pt x="2622888" y="0"/>
                </a:lnTo>
                <a:lnTo>
                  <a:pt x="2622888" y="1506186"/>
                </a:lnTo>
                <a:lnTo>
                  <a:pt x="0" y="150618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38000"/>
            </a:blip>
            <a:stretch>
              <a:fillRect l="-9490" t="-8267" r="-12306" b="-15299"/>
            </a:stretch>
          </a:blipFill>
        </p:spPr>
      </p:sp>
      <p:sp>
        <p:nvSpPr>
          <p:cNvPr name="Freeform 12" id="12" descr="Texto  Descripción generada automáticamente"/>
          <p:cNvSpPr/>
          <p:nvPr/>
        </p:nvSpPr>
        <p:spPr>
          <a:xfrm flipH="false" flipV="false" rot="0">
            <a:off x="0" y="6024744"/>
            <a:ext cx="2622888" cy="1506186"/>
          </a:xfrm>
          <a:custGeom>
            <a:avLst/>
            <a:gdLst/>
            <a:ahLst/>
            <a:cxnLst/>
            <a:rect r="r" b="b" t="t" l="l"/>
            <a:pathLst>
              <a:path h="1506186" w="2622888">
                <a:moveTo>
                  <a:pt x="0" y="0"/>
                </a:moveTo>
                <a:lnTo>
                  <a:pt x="2622888" y="0"/>
                </a:lnTo>
                <a:lnTo>
                  <a:pt x="2622888" y="1506186"/>
                </a:lnTo>
                <a:lnTo>
                  <a:pt x="0" y="150618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38000"/>
            </a:blip>
            <a:stretch>
              <a:fillRect l="-9490" t="-8267" r="-12306" b="-15299"/>
            </a:stretch>
          </a:blipFill>
        </p:spPr>
      </p:sp>
      <p:sp>
        <p:nvSpPr>
          <p:cNvPr name="Freeform 13" id="13" descr="Texto  Descripción generada automáticamente"/>
          <p:cNvSpPr/>
          <p:nvPr/>
        </p:nvSpPr>
        <p:spPr>
          <a:xfrm flipH="false" flipV="false" rot="0">
            <a:off x="0" y="7530930"/>
            <a:ext cx="2622888" cy="1506186"/>
          </a:xfrm>
          <a:custGeom>
            <a:avLst/>
            <a:gdLst/>
            <a:ahLst/>
            <a:cxnLst/>
            <a:rect r="r" b="b" t="t" l="l"/>
            <a:pathLst>
              <a:path h="1506186" w="2622888">
                <a:moveTo>
                  <a:pt x="0" y="0"/>
                </a:moveTo>
                <a:lnTo>
                  <a:pt x="2622888" y="0"/>
                </a:lnTo>
                <a:lnTo>
                  <a:pt x="2622888" y="1506186"/>
                </a:lnTo>
                <a:lnTo>
                  <a:pt x="0" y="150618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38000"/>
            </a:blip>
            <a:stretch>
              <a:fillRect l="-9490" t="-8267" r="-12306" b="-15299"/>
            </a:stretch>
          </a:blipFill>
        </p:spPr>
      </p:sp>
      <p:sp>
        <p:nvSpPr>
          <p:cNvPr name="Freeform 14" id="14" descr="Texto  Descripción generada automáticamente"/>
          <p:cNvSpPr/>
          <p:nvPr/>
        </p:nvSpPr>
        <p:spPr>
          <a:xfrm flipH="false" flipV="false" rot="0">
            <a:off x="0" y="9037116"/>
            <a:ext cx="2622888" cy="1506186"/>
          </a:xfrm>
          <a:custGeom>
            <a:avLst/>
            <a:gdLst/>
            <a:ahLst/>
            <a:cxnLst/>
            <a:rect r="r" b="b" t="t" l="l"/>
            <a:pathLst>
              <a:path h="1506186" w="2622888">
                <a:moveTo>
                  <a:pt x="0" y="0"/>
                </a:moveTo>
                <a:lnTo>
                  <a:pt x="2622888" y="0"/>
                </a:lnTo>
                <a:lnTo>
                  <a:pt x="2622888" y="1506186"/>
                </a:lnTo>
                <a:lnTo>
                  <a:pt x="0" y="150618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38000"/>
            </a:blip>
            <a:stretch>
              <a:fillRect l="-9490" t="-8267" r="-12306" b="-15299"/>
            </a:stretch>
          </a:blipFill>
        </p:spPr>
      </p:sp>
      <p:sp>
        <p:nvSpPr>
          <p:cNvPr name="Freeform 15" id="15" descr="Texto  Descripción generada automáticamente"/>
          <p:cNvSpPr/>
          <p:nvPr/>
        </p:nvSpPr>
        <p:spPr>
          <a:xfrm flipH="false" flipV="false" rot="0">
            <a:off x="2622888" y="1661027"/>
            <a:ext cx="2622888" cy="1506186"/>
          </a:xfrm>
          <a:custGeom>
            <a:avLst/>
            <a:gdLst/>
            <a:ahLst/>
            <a:cxnLst/>
            <a:rect r="r" b="b" t="t" l="l"/>
            <a:pathLst>
              <a:path h="1506186" w="2622888">
                <a:moveTo>
                  <a:pt x="0" y="0"/>
                </a:moveTo>
                <a:lnTo>
                  <a:pt x="2622889" y="0"/>
                </a:lnTo>
                <a:lnTo>
                  <a:pt x="2622889" y="1506186"/>
                </a:lnTo>
                <a:lnTo>
                  <a:pt x="0" y="150618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38000"/>
            </a:blip>
            <a:stretch>
              <a:fillRect l="-9490" t="-8267" r="-12306" b="-15299"/>
            </a:stretch>
          </a:blipFill>
        </p:spPr>
      </p:sp>
      <p:sp>
        <p:nvSpPr>
          <p:cNvPr name="Freeform 16" id="16" descr="Texto  Descripción generada automáticamente"/>
          <p:cNvSpPr/>
          <p:nvPr/>
        </p:nvSpPr>
        <p:spPr>
          <a:xfrm flipH="false" flipV="false" rot="0">
            <a:off x="5245777" y="1815867"/>
            <a:ext cx="2622888" cy="1506186"/>
          </a:xfrm>
          <a:custGeom>
            <a:avLst/>
            <a:gdLst/>
            <a:ahLst/>
            <a:cxnLst/>
            <a:rect r="r" b="b" t="t" l="l"/>
            <a:pathLst>
              <a:path h="1506186" w="2622888">
                <a:moveTo>
                  <a:pt x="0" y="0"/>
                </a:moveTo>
                <a:lnTo>
                  <a:pt x="2622888" y="0"/>
                </a:lnTo>
                <a:lnTo>
                  <a:pt x="2622888" y="1506186"/>
                </a:lnTo>
                <a:lnTo>
                  <a:pt x="0" y="150618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38000"/>
            </a:blip>
            <a:stretch>
              <a:fillRect l="-9490" t="-8267" r="-12306" b="-15299"/>
            </a:stretch>
          </a:blipFill>
        </p:spPr>
      </p:sp>
      <p:sp>
        <p:nvSpPr>
          <p:cNvPr name="Freeform 17" id="17" descr="Texto  Descripción generada automáticamente"/>
          <p:cNvSpPr/>
          <p:nvPr/>
        </p:nvSpPr>
        <p:spPr>
          <a:xfrm flipH="false" flipV="false" rot="0">
            <a:off x="7925301" y="1815867"/>
            <a:ext cx="2622888" cy="1506186"/>
          </a:xfrm>
          <a:custGeom>
            <a:avLst/>
            <a:gdLst/>
            <a:ahLst/>
            <a:cxnLst/>
            <a:rect r="r" b="b" t="t" l="l"/>
            <a:pathLst>
              <a:path h="1506186" w="2622888">
                <a:moveTo>
                  <a:pt x="0" y="0"/>
                </a:moveTo>
                <a:lnTo>
                  <a:pt x="2622889" y="0"/>
                </a:lnTo>
                <a:lnTo>
                  <a:pt x="2622889" y="1506186"/>
                </a:lnTo>
                <a:lnTo>
                  <a:pt x="0" y="150618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38000"/>
            </a:blip>
            <a:stretch>
              <a:fillRect l="-9490" t="-8267" r="-12306" b="-15299"/>
            </a:stretch>
          </a:blipFill>
        </p:spPr>
      </p:sp>
      <p:sp>
        <p:nvSpPr>
          <p:cNvPr name="Freeform 18" id="18" descr="Texto  Descripción generada automáticamente"/>
          <p:cNvSpPr/>
          <p:nvPr/>
        </p:nvSpPr>
        <p:spPr>
          <a:xfrm flipH="false" flipV="false" rot="0">
            <a:off x="10268203" y="1682136"/>
            <a:ext cx="2622888" cy="1506186"/>
          </a:xfrm>
          <a:custGeom>
            <a:avLst/>
            <a:gdLst/>
            <a:ahLst/>
            <a:cxnLst/>
            <a:rect r="r" b="b" t="t" l="l"/>
            <a:pathLst>
              <a:path h="1506186" w="2622888">
                <a:moveTo>
                  <a:pt x="0" y="0"/>
                </a:moveTo>
                <a:lnTo>
                  <a:pt x="2622888" y="0"/>
                </a:lnTo>
                <a:lnTo>
                  <a:pt x="2622888" y="1506186"/>
                </a:lnTo>
                <a:lnTo>
                  <a:pt x="0" y="150618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38000"/>
            </a:blip>
            <a:stretch>
              <a:fillRect l="-9490" t="-8267" r="-12306" b="-15299"/>
            </a:stretch>
          </a:blipFill>
        </p:spPr>
      </p:sp>
      <p:sp>
        <p:nvSpPr>
          <p:cNvPr name="Freeform 19" id="19" descr="Texto  Descripción generada automáticamente"/>
          <p:cNvSpPr/>
          <p:nvPr/>
        </p:nvSpPr>
        <p:spPr>
          <a:xfrm flipH="false" flipV="false" rot="0">
            <a:off x="12891091" y="1682136"/>
            <a:ext cx="2622888" cy="1506186"/>
          </a:xfrm>
          <a:custGeom>
            <a:avLst/>
            <a:gdLst/>
            <a:ahLst/>
            <a:cxnLst/>
            <a:rect r="r" b="b" t="t" l="l"/>
            <a:pathLst>
              <a:path h="1506186" w="2622888">
                <a:moveTo>
                  <a:pt x="0" y="0"/>
                </a:moveTo>
                <a:lnTo>
                  <a:pt x="2622888" y="0"/>
                </a:lnTo>
                <a:lnTo>
                  <a:pt x="2622888" y="1506186"/>
                </a:lnTo>
                <a:lnTo>
                  <a:pt x="0" y="150618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38000"/>
            </a:blip>
            <a:stretch>
              <a:fillRect l="-9490" t="-8267" r="-12306" b="-15299"/>
            </a:stretch>
          </a:blipFill>
        </p:spPr>
      </p:sp>
      <p:sp>
        <p:nvSpPr>
          <p:cNvPr name="Freeform 20" id="20" descr="Texto  Descripción generada automáticamente"/>
          <p:cNvSpPr/>
          <p:nvPr/>
        </p:nvSpPr>
        <p:spPr>
          <a:xfrm flipH="false" flipV="false" rot="0">
            <a:off x="15740829" y="1815867"/>
            <a:ext cx="2622888" cy="1506186"/>
          </a:xfrm>
          <a:custGeom>
            <a:avLst/>
            <a:gdLst/>
            <a:ahLst/>
            <a:cxnLst/>
            <a:rect r="r" b="b" t="t" l="l"/>
            <a:pathLst>
              <a:path h="1506186" w="2622888">
                <a:moveTo>
                  <a:pt x="0" y="0"/>
                </a:moveTo>
                <a:lnTo>
                  <a:pt x="2622889" y="0"/>
                </a:lnTo>
                <a:lnTo>
                  <a:pt x="2622889" y="1506186"/>
                </a:lnTo>
                <a:lnTo>
                  <a:pt x="0" y="150618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38000"/>
            </a:blip>
            <a:stretch>
              <a:fillRect l="-9490" t="-8267" r="-12306" b="-15299"/>
            </a:stretch>
          </a:blipFill>
        </p:spPr>
      </p:sp>
      <p:sp>
        <p:nvSpPr>
          <p:cNvPr name="Freeform 21" id="21" descr="Texto  Descripción generada automáticamente"/>
          <p:cNvSpPr/>
          <p:nvPr/>
        </p:nvSpPr>
        <p:spPr>
          <a:xfrm flipH="false" flipV="false" rot="0">
            <a:off x="2622888" y="3033482"/>
            <a:ext cx="2622888" cy="1506186"/>
          </a:xfrm>
          <a:custGeom>
            <a:avLst/>
            <a:gdLst/>
            <a:ahLst/>
            <a:cxnLst/>
            <a:rect r="r" b="b" t="t" l="l"/>
            <a:pathLst>
              <a:path h="1506186" w="2622888">
                <a:moveTo>
                  <a:pt x="0" y="0"/>
                </a:moveTo>
                <a:lnTo>
                  <a:pt x="2622889" y="0"/>
                </a:lnTo>
                <a:lnTo>
                  <a:pt x="2622889" y="1506186"/>
                </a:lnTo>
                <a:lnTo>
                  <a:pt x="0" y="150618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38000"/>
            </a:blip>
            <a:stretch>
              <a:fillRect l="-9490" t="-8267" r="-12306" b="-15299"/>
            </a:stretch>
          </a:blipFill>
        </p:spPr>
      </p:sp>
      <p:sp>
        <p:nvSpPr>
          <p:cNvPr name="Freeform 22" id="22" descr="Texto  Descripción generada automáticamente"/>
          <p:cNvSpPr/>
          <p:nvPr/>
        </p:nvSpPr>
        <p:spPr>
          <a:xfrm flipH="false" flipV="false" rot="0">
            <a:off x="5302413" y="3188322"/>
            <a:ext cx="2622888" cy="1506186"/>
          </a:xfrm>
          <a:custGeom>
            <a:avLst/>
            <a:gdLst/>
            <a:ahLst/>
            <a:cxnLst/>
            <a:rect r="r" b="b" t="t" l="l"/>
            <a:pathLst>
              <a:path h="1506186" w="2622888">
                <a:moveTo>
                  <a:pt x="0" y="0"/>
                </a:moveTo>
                <a:lnTo>
                  <a:pt x="2622888" y="0"/>
                </a:lnTo>
                <a:lnTo>
                  <a:pt x="2622888" y="1506186"/>
                </a:lnTo>
                <a:lnTo>
                  <a:pt x="0" y="150618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38000"/>
            </a:blip>
            <a:stretch>
              <a:fillRect l="-9490" t="-8267" r="-12306" b="-15299"/>
            </a:stretch>
          </a:blipFill>
        </p:spPr>
      </p:sp>
      <p:sp>
        <p:nvSpPr>
          <p:cNvPr name="Freeform 23" id="23" descr="Texto  Descripción generada automáticamente"/>
          <p:cNvSpPr/>
          <p:nvPr/>
        </p:nvSpPr>
        <p:spPr>
          <a:xfrm flipH="false" flipV="false" rot="0">
            <a:off x="2679525" y="4518558"/>
            <a:ext cx="2622888" cy="1506186"/>
          </a:xfrm>
          <a:custGeom>
            <a:avLst/>
            <a:gdLst/>
            <a:ahLst/>
            <a:cxnLst/>
            <a:rect r="r" b="b" t="t" l="l"/>
            <a:pathLst>
              <a:path h="1506186" w="2622888">
                <a:moveTo>
                  <a:pt x="0" y="0"/>
                </a:moveTo>
                <a:lnTo>
                  <a:pt x="2622888" y="0"/>
                </a:lnTo>
                <a:lnTo>
                  <a:pt x="2622888" y="1506186"/>
                </a:lnTo>
                <a:lnTo>
                  <a:pt x="0" y="150618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38000"/>
            </a:blip>
            <a:stretch>
              <a:fillRect l="-9490" t="-8267" r="-12306" b="-15299"/>
            </a:stretch>
          </a:blipFill>
        </p:spPr>
      </p:sp>
      <p:sp>
        <p:nvSpPr>
          <p:cNvPr name="Freeform 24" id="24" descr="Texto  Descripción generada automáticamente"/>
          <p:cNvSpPr/>
          <p:nvPr/>
        </p:nvSpPr>
        <p:spPr>
          <a:xfrm flipH="false" flipV="false" rot="0">
            <a:off x="2679525" y="5987468"/>
            <a:ext cx="2622888" cy="1506186"/>
          </a:xfrm>
          <a:custGeom>
            <a:avLst/>
            <a:gdLst/>
            <a:ahLst/>
            <a:cxnLst/>
            <a:rect r="r" b="b" t="t" l="l"/>
            <a:pathLst>
              <a:path h="1506186" w="2622888">
                <a:moveTo>
                  <a:pt x="0" y="0"/>
                </a:moveTo>
                <a:lnTo>
                  <a:pt x="2622888" y="0"/>
                </a:lnTo>
                <a:lnTo>
                  <a:pt x="2622888" y="1506186"/>
                </a:lnTo>
                <a:lnTo>
                  <a:pt x="0" y="150618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38000"/>
            </a:blip>
            <a:stretch>
              <a:fillRect l="-9490" t="-8267" r="-12306" b="-15299"/>
            </a:stretch>
          </a:blipFill>
        </p:spPr>
      </p:sp>
      <p:sp>
        <p:nvSpPr>
          <p:cNvPr name="Freeform 25" id="25" descr="Texto  Descripción generada automáticamente"/>
          <p:cNvSpPr/>
          <p:nvPr/>
        </p:nvSpPr>
        <p:spPr>
          <a:xfrm flipH="false" flipV="false" rot="0">
            <a:off x="2679525" y="7472544"/>
            <a:ext cx="2622888" cy="1506186"/>
          </a:xfrm>
          <a:custGeom>
            <a:avLst/>
            <a:gdLst/>
            <a:ahLst/>
            <a:cxnLst/>
            <a:rect r="r" b="b" t="t" l="l"/>
            <a:pathLst>
              <a:path h="1506186" w="2622888">
                <a:moveTo>
                  <a:pt x="0" y="0"/>
                </a:moveTo>
                <a:lnTo>
                  <a:pt x="2622888" y="0"/>
                </a:lnTo>
                <a:lnTo>
                  <a:pt x="2622888" y="1506186"/>
                </a:lnTo>
                <a:lnTo>
                  <a:pt x="0" y="150618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38000"/>
            </a:blip>
            <a:stretch>
              <a:fillRect l="-9490" t="-8267" r="-12306" b="-15299"/>
            </a:stretch>
          </a:blipFill>
        </p:spPr>
      </p:sp>
      <p:sp>
        <p:nvSpPr>
          <p:cNvPr name="Freeform 26" id="26" descr="Texto  Descripción generada automáticamente"/>
          <p:cNvSpPr/>
          <p:nvPr/>
        </p:nvSpPr>
        <p:spPr>
          <a:xfrm flipH="false" flipV="false" rot="0">
            <a:off x="2679525" y="8978730"/>
            <a:ext cx="2622888" cy="1506186"/>
          </a:xfrm>
          <a:custGeom>
            <a:avLst/>
            <a:gdLst/>
            <a:ahLst/>
            <a:cxnLst/>
            <a:rect r="r" b="b" t="t" l="l"/>
            <a:pathLst>
              <a:path h="1506186" w="2622888">
                <a:moveTo>
                  <a:pt x="0" y="0"/>
                </a:moveTo>
                <a:lnTo>
                  <a:pt x="2622888" y="0"/>
                </a:lnTo>
                <a:lnTo>
                  <a:pt x="2622888" y="1506186"/>
                </a:lnTo>
                <a:lnTo>
                  <a:pt x="0" y="150618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38000"/>
            </a:blip>
            <a:stretch>
              <a:fillRect l="-9490" t="-8267" r="-12306" b="-15299"/>
            </a:stretch>
          </a:blipFill>
        </p:spPr>
      </p:sp>
      <p:sp>
        <p:nvSpPr>
          <p:cNvPr name="Freeform 27" id="27" descr="Texto  Descripción generada automáticamente"/>
          <p:cNvSpPr/>
          <p:nvPr/>
        </p:nvSpPr>
        <p:spPr>
          <a:xfrm flipH="false" flipV="false" rot="0">
            <a:off x="5302413" y="4694508"/>
            <a:ext cx="2622888" cy="1506186"/>
          </a:xfrm>
          <a:custGeom>
            <a:avLst/>
            <a:gdLst/>
            <a:ahLst/>
            <a:cxnLst/>
            <a:rect r="r" b="b" t="t" l="l"/>
            <a:pathLst>
              <a:path h="1506186" w="2622888">
                <a:moveTo>
                  <a:pt x="0" y="0"/>
                </a:moveTo>
                <a:lnTo>
                  <a:pt x="2622888" y="0"/>
                </a:lnTo>
                <a:lnTo>
                  <a:pt x="2622888" y="1506186"/>
                </a:lnTo>
                <a:lnTo>
                  <a:pt x="0" y="150618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38000"/>
            </a:blip>
            <a:stretch>
              <a:fillRect l="-9490" t="-8267" r="-12306" b="-15299"/>
            </a:stretch>
          </a:blipFill>
        </p:spPr>
      </p:sp>
      <p:sp>
        <p:nvSpPr>
          <p:cNvPr name="Freeform 28" id="28" descr="Texto  Descripción generada automáticamente"/>
          <p:cNvSpPr/>
          <p:nvPr/>
        </p:nvSpPr>
        <p:spPr>
          <a:xfrm flipH="false" flipV="false" rot="0">
            <a:off x="5302413" y="6200694"/>
            <a:ext cx="2622888" cy="1506186"/>
          </a:xfrm>
          <a:custGeom>
            <a:avLst/>
            <a:gdLst/>
            <a:ahLst/>
            <a:cxnLst/>
            <a:rect r="r" b="b" t="t" l="l"/>
            <a:pathLst>
              <a:path h="1506186" w="2622888">
                <a:moveTo>
                  <a:pt x="0" y="0"/>
                </a:moveTo>
                <a:lnTo>
                  <a:pt x="2622888" y="0"/>
                </a:lnTo>
                <a:lnTo>
                  <a:pt x="2622888" y="1506186"/>
                </a:lnTo>
                <a:lnTo>
                  <a:pt x="0" y="150618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38000"/>
            </a:blip>
            <a:stretch>
              <a:fillRect l="-9490" t="-8267" r="-12306" b="-15299"/>
            </a:stretch>
          </a:blipFill>
        </p:spPr>
      </p:sp>
      <p:sp>
        <p:nvSpPr>
          <p:cNvPr name="Freeform 29" id="29" descr="Texto  Descripción generada automáticamente"/>
          <p:cNvSpPr/>
          <p:nvPr/>
        </p:nvSpPr>
        <p:spPr>
          <a:xfrm flipH="false" flipV="false" rot="0">
            <a:off x="5302413" y="7706880"/>
            <a:ext cx="2622888" cy="1506186"/>
          </a:xfrm>
          <a:custGeom>
            <a:avLst/>
            <a:gdLst/>
            <a:ahLst/>
            <a:cxnLst/>
            <a:rect r="r" b="b" t="t" l="l"/>
            <a:pathLst>
              <a:path h="1506186" w="2622888">
                <a:moveTo>
                  <a:pt x="0" y="0"/>
                </a:moveTo>
                <a:lnTo>
                  <a:pt x="2622888" y="0"/>
                </a:lnTo>
                <a:lnTo>
                  <a:pt x="2622888" y="1506186"/>
                </a:lnTo>
                <a:lnTo>
                  <a:pt x="0" y="150618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38000"/>
            </a:blip>
            <a:stretch>
              <a:fillRect l="-9490" t="-8267" r="-12306" b="-15299"/>
            </a:stretch>
          </a:blipFill>
        </p:spPr>
      </p:sp>
      <p:sp>
        <p:nvSpPr>
          <p:cNvPr name="Freeform 30" id="30" descr="Texto  Descripción generada automáticamente"/>
          <p:cNvSpPr/>
          <p:nvPr/>
        </p:nvSpPr>
        <p:spPr>
          <a:xfrm flipH="false" flipV="false" rot="0">
            <a:off x="5302413" y="9213066"/>
            <a:ext cx="2622888" cy="1506186"/>
          </a:xfrm>
          <a:custGeom>
            <a:avLst/>
            <a:gdLst/>
            <a:ahLst/>
            <a:cxnLst/>
            <a:rect r="r" b="b" t="t" l="l"/>
            <a:pathLst>
              <a:path h="1506186" w="2622888">
                <a:moveTo>
                  <a:pt x="0" y="0"/>
                </a:moveTo>
                <a:lnTo>
                  <a:pt x="2622888" y="0"/>
                </a:lnTo>
                <a:lnTo>
                  <a:pt x="2622888" y="1506186"/>
                </a:lnTo>
                <a:lnTo>
                  <a:pt x="0" y="150618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38000"/>
            </a:blip>
            <a:stretch>
              <a:fillRect l="-9490" t="-8267" r="-12306" b="-15299"/>
            </a:stretch>
          </a:blipFill>
        </p:spPr>
      </p:sp>
      <p:sp>
        <p:nvSpPr>
          <p:cNvPr name="Freeform 31" id="31" descr="Texto  Descripción generada automáticamente"/>
          <p:cNvSpPr/>
          <p:nvPr/>
        </p:nvSpPr>
        <p:spPr>
          <a:xfrm flipH="false" flipV="false" rot="0">
            <a:off x="7925301" y="3167213"/>
            <a:ext cx="2622888" cy="1506186"/>
          </a:xfrm>
          <a:custGeom>
            <a:avLst/>
            <a:gdLst/>
            <a:ahLst/>
            <a:cxnLst/>
            <a:rect r="r" b="b" t="t" l="l"/>
            <a:pathLst>
              <a:path h="1506186" w="2622888">
                <a:moveTo>
                  <a:pt x="0" y="0"/>
                </a:moveTo>
                <a:lnTo>
                  <a:pt x="2622889" y="0"/>
                </a:lnTo>
                <a:lnTo>
                  <a:pt x="2622889" y="1506186"/>
                </a:lnTo>
                <a:lnTo>
                  <a:pt x="0" y="150618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38000"/>
            </a:blip>
            <a:stretch>
              <a:fillRect l="-9490" t="-8267" r="-12306" b="-15299"/>
            </a:stretch>
          </a:blipFill>
        </p:spPr>
      </p:sp>
      <p:sp>
        <p:nvSpPr>
          <p:cNvPr name="Freeform 32" id="32" descr="Texto  Descripción generada automáticamente"/>
          <p:cNvSpPr/>
          <p:nvPr/>
        </p:nvSpPr>
        <p:spPr>
          <a:xfrm flipH="false" flipV="false" rot="0">
            <a:off x="10691065" y="3033482"/>
            <a:ext cx="2622888" cy="1506186"/>
          </a:xfrm>
          <a:custGeom>
            <a:avLst/>
            <a:gdLst/>
            <a:ahLst/>
            <a:cxnLst/>
            <a:rect r="r" b="b" t="t" l="l"/>
            <a:pathLst>
              <a:path h="1506186" w="2622888">
                <a:moveTo>
                  <a:pt x="0" y="0"/>
                </a:moveTo>
                <a:lnTo>
                  <a:pt x="2622888" y="0"/>
                </a:lnTo>
                <a:lnTo>
                  <a:pt x="2622888" y="1506186"/>
                </a:lnTo>
                <a:lnTo>
                  <a:pt x="0" y="150618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38000"/>
            </a:blip>
            <a:stretch>
              <a:fillRect l="-9490" t="-8267" r="-12306" b="-15299"/>
            </a:stretch>
          </a:blipFill>
        </p:spPr>
      </p:sp>
      <p:sp>
        <p:nvSpPr>
          <p:cNvPr name="Freeform 33" id="33" descr="Texto  Descripción generada automáticamente"/>
          <p:cNvSpPr/>
          <p:nvPr/>
        </p:nvSpPr>
        <p:spPr>
          <a:xfrm flipH="false" flipV="false" rot="0">
            <a:off x="13324968" y="3033482"/>
            <a:ext cx="2622888" cy="1506186"/>
          </a:xfrm>
          <a:custGeom>
            <a:avLst/>
            <a:gdLst/>
            <a:ahLst/>
            <a:cxnLst/>
            <a:rect r="r" b="b" t="t" l="l"/>
            <a:pathLst>
              <a:path h="1506186" w="2622888">
                <a:moveTo>
                  <a:pt x="0" y="0"/>
                </a:moveTo>
                <a:lnTo>
                  <a:pt x="2622888" y="0"/>
                </a:lnTo>
                <a:lnTo>
                  <a:pt x="2622888" y="1506186"/>
                </a:lnTo>
                <a:lnTo>
                  <a:pt x="0" y="150618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38000"/>
            </a:blip>
            <a:stretch>
              <a:fillRect l="-9490" t="-8267" r="-12306" b="-15299"/>
            </a:stretch>
          </a:blipFill>
        </p:spPr>
      </p:sp>
      <p:sp>
        <p:nvSpPr>
          <p:cNvPr name="Freeform 34" id="34" descr="Texto  Descripción generada automáticamente"/>
          <p:cNvSpPr/>
          <p:nvPr/>
        </p:nvSpPr>
        <p:spPr>
          <a:xfrm flipH="false" flipV="false" rot="0">
            <a:off x="15947856" y="3033482"/>
            <a:ext cx="2622888" cy="1506186"/>
          </a:xfrm>
          <a:custGeom>
            <a:avLst/>
            <a:gdLst/>
            <a:ahLst/>
            <a:cxnLst/>
            <a:rect r="r" b="b" t="t" l="l"/>
            <a:pathLst>
              <a:path h="1506186" w="2622888">
                <a:moveTo>
                  <a:pt x="0" y="0"/>
                </a:moveTo>
                <a:lnTo>
                  <a:pt x="2622888" y="0"/>
                </a:lnTo>
                <a:lnTo>
                  <a:pt x="2622888" y="1506186"/>
                </a:lnTo>
                <a:lnTo>
                  <a:pt x="0" y="150618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38000"/>
            </a:blip>
            <a:stretch>
              <a:fillRect l="-9490" t="-8267" r="-12306" b="-15299"/>
            </a:stretch>
          </a:blipFill>
        </p:spPr>
      </p:sp>
      <p:sp>
        <p:nvSpPr>
          <p:cNvPr name="Freeform 35" id="35" descr="Texto  Descripción generada automáticamente"/>
          <p:cNvSpPr/>
          <p:nvPr/>
        </p:nvSpPr>
        <p:spPr>
          <a:xfrm flipH="false" flipV="false" rot="0">
            <a:off x="7925301" y="4694508"/>
            <a:ext cx="2622888" cy="1506186"/>
          </a:xfrm>
          <a:custGeom>
            <a:avLst/>
            <a:gdLst/>
            <a:ahLst/>
            <a:cxnLst/>
            <a:rect r="r" b="b" t="t" l="l"/>
            <a:pathLst>
              <a:path h="1506186" w="2622888">
                <a:moveTo>
                  <a:pt x="0" y="0"/>
                </a:moveTo>
                <a:lnTo>
                  <a:pt x="2622889" y="0"/>
                </a:lnTo>
                <a:lnTo>
                  <a:pt x="2622889" y="1506186"/>
                </a:lnTo>
                <a:lnTo>
                  <a:pt x="0" y="150618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38000"/>
            </a:blip>
            <a:stretch>
              <a:fillRect l="-9490" t="-8267" r="-12306" b="-15299"/>
            </a:stretch>
          </a:blipFill>
        </p:spPr>
      </p:sp>
      <p:sp>
        <p:nvSpPr>
          <p:cNvPr name="Freeform 36" id="36" descr="Texto  Descripción generada automáticamente"/>
          <p:cNvSpPr/>
          <p:nvPr/>
        </p:nvSpPr>
        <p:spPr>
          <a:xfrm flipH="false" flipV="false" rot="0">
            <a:off x="10605340" y="4673399"/>
            <a:ext cx="2622888" cy="1506186"/>
          </a:xfrm>
          <a:custGeom>
            <a:avLst/>
            <a:gdLst/>
            <a:ahLst/>
            <a:cxnLst/>
            <a:rect r="r" b="b" t="t" l="l"/>
            <a:pathLst>
              <a:path h="1506186" w="2622888">
                <a:moveTo>
                  <a:pt x="0" y="0"/>
                </a:moveTo>
                <a:lnTo>
                  <a:pt x="2622888" y="0"/>
                </a:lnTo>
                <a:lnTo>
                  <a:pt x="2622888" y="1506186"/>
                </a:lnTo>
                <a:lnTo>
                  <a:pt x="0" y="150618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38000"/>
            </a:blip>
            <a:stretch>
              <a:fillRect l="-9490" t="-8267" r="-12306" b="-15299"/>
            </a:stretch>
          </a:blipFill>
        </p:spPr>
      </p:sp>
      <p:sp>
        <p:nvSpPr>
          <p:cNvPr name="Freeform 37" id="37" descr="Texto  Descripción generada automáticamente"/>
          <p:cNvSpPr/>
          <p:nvPr/>
        </p:nvSpPr>
        <p:spPr>
          <a:xfrm flipH="false" flipV="false" rot="0">
            <a:off x="13285378" y="4652289"/>
            <a:ext cx="2622888" cy="1506186"/>
          </a:xfrm>
          <a:custGeom>
            <a:avLst/>
            <a:gdLst/>
            <a:ahLst/>
            <a:cxnLst/>
            <a:rect r="r" b="b" t="t" l="l"/>
            <a:pathLst>
              <a:path h="1506186" w="2622888">
                <a:moveTo>
                  <a:pt x="0" y="0"/>
                </a:moveTo>
                <a:lnTo>
                  <a:pt x="2622888" y="0"/>
                </a:lnTo>
                <a:lnTo>
                  <a:pt x="2622888" y="1506186"/>
                </a:lnTo>
                <a:lnTo>
                  <a:pt x="0" y="150618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38000"/>
            </a:blip>
            <a:stretch>
              <a:fillRect l="-9490" t="-8267" r="-12306" b="-15299"/>
            </a:stretch>
          </a:blipFill>
        </p:spPr>
      </p:sp>
      <p:sp>
        <p:nvSpPr>
          <p:cNvPr name="Freeform 38" id="38" descr="Texto  Descripción generada automáticamente"/>
          <p:cNvSpPr/>
          <p:nvPr/>
        </p:nvSpPr>
        <p:spPr>
          <a:xfrm flipH="false" flipV="false" rot="0">
            <a:off x="15965416" y="4631179"/>
            <a:ext cx="2622888" cy="1506186"/>
          </a:xfrm>
          <a:custGeom>
            <a:avLst/>
            <a:gdLst/>
            <a:ahLst/>
            <a:cxnLst/>
            <a:rect r="r" b="b" t="t" l="l"/>
            <a:pathLst>
              <a:path h="1506186" w="2622888">
                <a:moveTo>
                  <a:pt x="0" y="0"/>
                </a:moveTo>
                <a:lnTo>
                  <a:pt x="2622889" y="0"/>
                </a:lnTo>
                <a:lnTo>
                  <a:pt x="2622889" y="1506186"/>
                </a:lnTo>
                <a:lnTo>
                  <a:pt x="0" y="150618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38000"/>
            </a:blip>
            <a:stretch>
              <a:fillRect l="-9490" t="-8267" r="-12306" b="-15299"/>
            </a:stretch>
          </a:blipFill>
        </p:spPr>
      </p:sp>
      <p:sp>
        <p:nvSpPr>
          <p:cNvPr name="Freeform 39" id="39" descr="Texto  Descripción generada automáticamente"/>
          <p:cNvSpPr/>
          <p:nvPr/>
        </p:nvSpPr>
        <p:spPr>
          <a:xfrm flipH="false" flipV="false" rot="0">
            <a:off x="7925301" y="6179585"/>
            <a:ext cx="2622888" cy="1506186"/>
          </a:xfrm>
          <a:custGeom>
            <a:avLst/>
            <a:gdLst/>
            <a:ahLst/>
            <a:cxnLst/>
            <a:rect r="r" b="b" t="t" l="l"/>
            <a:pathLst>
              <a:path h="1506186" w="2622888">
                <a:moveTo>
                  <a:pt x="0" y="0"/>
                </a:moveTo>
                <a:lnTo>
                  <a:pt x="2622889" y="0"/>
                </a:lnTo>
                <a:lnTo>
                  <a:pt x="2622889" y="1506186"/>
                </a:lnTo>
                <a:lnTo>
                  <a:pt x="0" y="150618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38000"/>
            </a:blip>
            <a:stretch>
              <a:fillRect l="-9490" t="-8267" r="-12306" b="-15299"/>
            </a:stretch>
          </a:blipFill>
        </p:spPr>
      </p:sp>
      <p:sp>
        <p:nvSpPr>
          <p:cNvPr name="Freeform 40" id="40" descr="Texto  Descripción generada automáticamente"/>
          <p:cNvSpPr/>
          <p:nvPr/>
        </p:nvSpPr>
        <p:spPr>
          <a:xfrm flipH="false" flipV="false" rot="0">
            <a:off x="10548190" y="6158475"/>
            <a:ext cx="2622888" cy="1506186"/>
          </a:xfrm>
          <a:custGeom>
            <a:avLst/>
            <a:gdLst/>
            <a:ahLst/>
            <a:cxnLst/>
            <a:rect r="r" b="b" t="t" l="l"/>
            <a:pathLst>
              <a:path h="1506186" w="2622888">
                <a:moveTo>
                  <a:pt x="0" y="0"/>
                </a:moveTo>
                <a:lnTo>
                  <a:pt x="2622888" y="0"/>
                </a:lnTo>
                <a:lnTo>
                  <a:pt x="2622888" y="1506186"/>
                </a:lnTo>
                <a:lnTo>
                  <a:pt x="0" y="150618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38000"/>
            </a:blip>
            <a:stretch>
              <a:fillRect l="-9490" t="-8267" r="-12306" b="-15299"/>
            </a:stretch>
          </a:blipFill>
        </p:spPr>
      </p:sp>
      <p:sp>
        <p:nvSpPr>
          <p:cNvPr name="Freeform 41" id="41" descr="Texto  Descripción generada automáticamente"/>
          <p:cNvSpPr/>
          <p:nvPr/>
        </p:nvSpPr>
        <p:spPr>
          <a:xfrm flipH="false" flipV="false" rot="0">
            <a:off x="13171078" y="6137365"/>
            <a:ext cx="2622888" cy="1506186"/>
          </a:xfrm>
          <a:custGeom>
            <a:avLst/>
            <a:gdLst/>
            <a:ahLst/>
            <a:cxnLst/>
            <a:rect r="r" b="b" t="t" l="l"/>
            <a:pathLst>
              <a:path h="1506186" w="2622888">
                <a:moveTo>
                  <a:pt x="0" y="0"/>
                </a:moveTo>
                <a:lnTo>
                  <a:pt x="2622888" y="0"/>
                </a:lnTo>
                <a:lnTo>
                  <a:pt x="2622888" y="1506186"/>
                </a:lnTo>
                <a:lnTo>
                  <a:pt x="0" y="150618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38000"/>
            </a:blip>
            <a:stretch>
              <a:fillRect l="-9490" t="-8267" r="-12306" b="-15299"/>
            </a:stretch>
          </a:blipFill>
        </p:spPr>
      </p:sp>
      <p:sp>
        <p:nvSpPr>
          <p:cNvPr name="Freeform 42" id="42" descr="Texto  Descripción generada automáticamente"/>
          <p:cNvSpPr/>
          <p:nvPr/>
        </p:nvSpPr>
        <p:spPr>
          <a:xfrm flipH="false" flipV="false" rot="0">
            <a:off x="15793966" y="6116255"/>
            <a:ext cx="2622888" cy="1506186"/>
          </a:xfrm>
          <a:custGeom>
            <a:avLst/>
            <a:gdLst/>
            <a:ahLst/>
            <a:cxnLst/>
            <a:rect r="r" b="b" t="t" l="l"/>
            <a:pathLst>
              <a:path h="1506186" w="2622888">
                <a:moveTo>
                  <a:pt x="0" y="0"/>
                </a:moveTo>
                <a:lnTo>
                  <a:pt x="2622889" y="0"/>
                </a:lnTo>
                <a:lnTo>
                  <a:pt x="2622889" y="1506186"/>
                </a:lnTo>
                <a:lnTo>
                  <a:pt x="0" y="150618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38000"/>
            </a:blip>
            <a:stretch>
              <a:fillRect l="-9490" t="-8267" r="-12306" b="-15299"/>
            </a:stretch>
          </a:blipFill>
        </p:spPr>
      </p:sp>
      <p:sp>
        <p:nvSpPr>
          <p:cNvPr name="Freeform 43" id="43" descr="Texto  Descripción generada automáticamente"/>
          <p:cNvSpPr/>
          <p:nvPr/>
        </p:nvSpPr>
        <p:spPr>
          <a:xfrm flipH="false" flipV="false" rot="0">
            <a:off x="7973928" y="7704821"/>
            <a:ext cx="2622888" cy="1506186"/>
          </a:xfrm>
          <a:custGeom>
            <a:avLst/>
            <a:gdLst/>
            <a:ahLst/>
            <a:cxnLst/>
            <a:rect r="r" b="b" t="t" l="l"/>
            <a:pathLst>
              <a:path h="1506186" w="2622888">
                <a:moveTo>
                  <a:pt x="0" y="0"/>
                </a:moveTo>
                <a:lnTo>
                  <a:pt x="2622888" y="0"/>
                </a:lnTo>
                <a:lnTo>
                  <a:pt x="2622888" y="1506186"/>
                </a:lnTo>
                <a:lnTo>
                  <a:pt x="0" y="150618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38000"/>
            </a:blip>
            <a:stretch>
              <a:fillRect l="-9490" t="-8267" r="-12306" b="-15299"/>
            </a:stretch>
          </a:blipFill>
        </p:spPr>
      </p:sp>
      <p:sp>
        <p:nvSpPr>
          <p:cNvPr name="Freeform 44" id="44" descr="Texto  Descripción generada automáticamente"/>
          <p:cNvSpPr/>
          <p:nvPr/>
        </p:nvSpPr>
        <p:spPr>
          <a:xfrm flipH="false" flipV="false" rot="0">
            <a:off x="10645443" y="7702761"/>
            <a:ext cx="2622888" cy="1506186"/>
          </a:xfrm>
          <a:custGeom>
            <a:avLst/>
            <a:gdLst/>
            <a:ahLst/>
            <a:cxnLst/>
            <a:rect r="r" b="b" t="t" l="l"/>
            <a:pathLst>
              <a:path h="1506186" w="2622888">
                <a:moveTo>
                  <a:pt x="0" y="0"/>
                </a:moveTo>
                <a:lnTo>
                  <a:pt x="2622888" y="0"/>
                </a:lnTo>
                <a:lnTo>
                  <a:pt x="2622888" y="1506186"/>
                </a:lnTo>
                <a:lnTo>
                  <a:pt x="0" y="150618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38000"/>
            </a:blip>
            <a:stretch>
              <a:fillRect l="-9490" t="-8267" r="-12306" b="-15299"/>
            </a:stretch>
          </a:blipFill>
        </p:spPr>
      </p:sp>
      <p:sp>
        <p:nvSpPr>
          <p:cNvPr name="Freeform 45" id="45" descr="Texto  Descripción generada automáticamente"/>
          <p:cNvSpPr/>
          <p:nvPr/>
        </p:nvSpPr>
        <p:spPr>
          <a:xfrm flipH="false" flipV="false" rot="0">
            <a:off x="13316957" y="7700701"/>
            <a:ext cx="2622888" cy="1506186"/>
          </a:xfrm>
          <a:custGeom>
            <a:avLst/>
            <a:gdLst/>
            <a:ahLst/>
            <a:cxnLst/>
            <a:rect r="r" b="b" t="t" l="l"/>
            <a:pathLst>
              <a:path h="1506186" w="2622888">
                <a:moveTo>
                  <a:pt x="0" y="0"/>
                </a:moveTo>
                <a:lnTo>
                  <a:pt x="2622889" y="0"/>
                </a:lnTo>
                <a:lnTo>
                  <a:pt x="2622889" y="1506186"/>
                </a:lnTo>
                <a:lnTo>
                  <a:pt x="0" y="150618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38000"/>
            </a:blip>
            <a:stretch>
              <a:fillRect l="-9490" t="-8267" r="-12306" b="-15299"/>
            </a:stretch>
          </a:blipFill>
        </p:spPr>
      </p:sp>
      <p:sp>
        <p:nvSpPr>
          <p:cNvPr name="Freeform 46" id="46" descr="Texto  Descripción generada automáticamente"/>
          <p:cNvSpPr/>
          <p:nvPr/>
        </p:nvSpPr>
        <p:spPr>
          <a:xfrm flipH="false" flipV="false" rot="0">
            <a:off x="15988472" y="7698641"/>
            <a:ext cx="2622888" cy="1506186"/>
          </a:xfrm>
          <a:custGeom>
            <a:avLst/>
            <a:gdLst/>
            <a:ahLst/>
            <a:cxnLst/>
            <a:rect r="r" b="b" t="t" l="l"/>
            <a:pathLst>
              <a:path h="1506186" w="2622888">
                <a:moveTo>
                  <a:pt x="0" y="0"/>
                </a:moveTo>
                <a:lnTo>
                  <a:pt x="2622889" y="0"/>
                </a:lnTo>
                <a:lnTo>
                  <a:pt x="2622889" y="1506186"/>
                </a:lnTo>
                <a:lnTo>
                  <a:pt x="0" y="150618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38000"/>
            </a:blip>
            <a:stretch>
              <a:fillRect l="-9490" t="-8267" r="-12306" b="-15299"/>
            </a:stretch>
          </a:blipFill>
        </p:spPr>
      </p:sp>
      <p:sp>
        <p:nvSpPr>
          <p:cNvPr name="TextBox 47" id="47"/>
          <p:cNvSpPr txBox="true"/>
          <p:nvPr/>
        </p:nvSpPr>
        <p:spPr>
          <a:xfrm rot="0">
            <a:off x="1761892" y="2571811"/>
            <a:ext cx="14764215" cy="542489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4414"/>
              </a:lnSpc>
            </a:pPr>
            <a:r>
              <a:rPr lang="en-US" sz="10296">
                <a:solidFill>
                  <a:srgbClr val="FFFFFF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ESTADÍSTICA DEL MES ENERO 2025 ÁREA JURÍDICA  .</a:t>
            </a:r>
          </a:p>
        </p:txBody>
      </p:sp>
      <p:sp>
        <p:nvSpPr>
          <p:cNvPr name="Freeform 48" id="48" descr="Texto  Descripción generada automáticamente"/>
          <p:cNvSpPr/>
          <p:nvPr/>
        </p:nvSpPr>
        <p:spPr>
          <a:xfrm flipH="false" flipV="false" rot="0">
            <a:off x="8068176" y="9258300"/>
            <a:ext cx="2622888" cy="1506186"/>
          </a:xfrm>
          <a:custGeom>
            <a:avLst/>
            <a:gdLst/>
            <a:ahLst/>
            <a:cxnLst/>
            <a:rect r="r" b="b" t="t" l="l"/>
            <a:pathLst>
              <a:path h="1506186" w="2622888">
                <a:moveTo>
                  <a:pt x="0" y="0"/>
                </a:moveTo>
                <a:lnTo>
                  <a:pt x="2622889" y="0"/>
                </a:lnTo>
                <a:lnTo>
                  <a:pt x="2622889" y="1506186"/>
                </a:lnTo>
                <a:lnTo>
                  <a:pt x="0" y="150618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38000"/>
            </a:blip>
            <a:stretch>
              <a:fillRect l="-9490" t="-8267" r="-12306" b="-15299"/>
            </a:stretch>
          </a:blipFill>
        </p:spPr>
      </p:sp>
      <p:sp>
        <p:nvSpPr>
          <p:cNvPr name="Freeform 49" id="49" descr="Texto  Descripción generada automáticamente"/>
          <p:cNvSpPr/>
          <p:nvPr/>
        </p:nvSpPr>
        <p:spPr>
          <a:xfrm flipH="false" flipV="false" rot="0">
            <a:off x="10862515" y="9188661"/>
            <a:ext cx="2622888" cy="1506186"/>
          </a:xfrm>
          <a:custGeom>
            <a:avLst/>
            <a:gdLst/>
            <a:ahLst/>
            <a:cxnLst/>
            <a:rect r="r" b="b" t="t" l="l"/>
            <a:pathLst>
              <a:path h="1506186" w="2622888">
                <a:moveTo>
                  <a:pt x="0" y="0"/>
                </a:moveTo>
                <a:lnTo>
                  <a:pt x="2622888" y="0"/>
                </a:lnTo>
                <a:lnTo>
                  <a:pt x="2622888" y="1506186"/>
                </a:lnTo>
                <a:lnTo>
                  <a:pt x="0" y="150618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38000"/>
            </a:blip>
            <a:stretch>
              <a:fillRect l="-9490" t="-8267" r="-12306" b="-15299"/>
            </a:stretch>
          </a:blipFill>
        </p:spPr>
      </p:sp>
      <p:sp>
        <p:nvSpPr>
          <p:cNvPr name="Freeform 50" id="50" descr="Texto  Descripción generada automáticamente"/>
          <p:cNvSpPr/>
          <p:nvPr/>
        </p:nvSpPr>
        <p:spPr>
          <a:xfrm flipH="false" flipV="false" rot="0">
            <a:off x="13656853" y="9264037"/>
            <a:ext cx="2622888" cy="1506186"/>
          </a:xfrm>
          <a:custGeom>
            <a:avLst/>
            <a:gdLst/>
            <a:ahLst/>
            <a:cxnLst/>
            <a:rect r="r" b="b" t="t" l="l"/>
            <a:pathLst>
              <a:path h="1506186" w="2622888">
                <a:moveTo>
                  <a:pt x="0" y="0"/>
                </a:moveTo>
                <a:lnTo>
                  <a:pt x="2622888" y="0"/>
                </a:lnTo>
                <a:lnTo>
                  <a:pt x="2622888" y="1506186"/>
                </a:lnTo>
                <a:lnTo>
                  <a:pt x="0" y="150618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38000"/>
            </a:blip>
            <a:stretch>
              <a:fillRect l="-9490" t="-8267" r="-12306" b="-15299"/>
            </a:stretch>
          </a:blipFill>
        </p:spPr>
      </p:sp>
      <p:sp>
        <p:nvSpPr>
          <p:cNvPr name="Freeform 51" id="51" descr="Texto  Descripción generada automáticamente"/>
          <p:cNvSpPr/>
          <p:nvPr/>
        </p:nvSpPr>
        <p:spPr>
          <a:xfrm flipH="false" flipV="false" rot="0">
            <a:off x="16279741" y="9070241"/>
            <a:ext cx="2622888" cy="1506186"/>
          </a:xfrm>
          <a:custGeom>
            <a:avLst/>
            <a:gdLst/>
            <a:ahLst/>
            <a:cxnLst/>
            <a:rect r="r" b="b" t="t" l="l"/>
            <a:pathLst>
              <a:path h="1506186" w="2622888">
                <a:moveTo>
                  <a:pt x="0" y="0"/>
                </a:moveTo>
                <a:lnTo>
                  <a:pt x="2622889" y="0"/>
                </a:lnTo>
                <a:lnTo>
                  <a:pt x="2622889" y="1506186"/>
                </a:lnTo>
                <a:lnTo>
                  <a:pt x="0" y="150618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38000"/>
            </a:blip>
            <a:stretch>
              <a:fillRect l="-9490" t="-8267" r="-12306" b="-15299"/>
            </a:stretch>
          </a:blipFill>
        </p:spPr>
      </p:sp>
    </p:spTree>
  </p:cSld>
  <p:clrMapOvr>
    <a:masterClrMapping/>
  </p:clrMapOvr>
</p:sld>
</file>

<file path=ppt/slides/slide2.xml><?xml version="1.0" encoding="utf-8"?>
<p:sld xmlns:p="http://schemas.openxmlformats.org/presentationml/2006/main" xmlns:a="http://schemas.openxmlformats.org/drawingml/2006/main">
  <p:cSld>
    <p:bg>
      <p:bgPr>
        <a:solidFill>
          <a:srgbClr val="2B384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TextBox 2" id="2"/>
          <p:cNvSpPr txBox="true"/>
          <p:nvPr/>
        </p:nvSpPr>
        <p:spPr>
          <a:xfrm rot="0">
            <a:off x="2275054" y="314319"/>
            <a:ext cx="13737891" cy="9271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7699"/>
              </a:lnSpc>
            </a:pPr>
            <a:r>
              <a:rPr lang="en-US" sz="5499">
                <a:solidFill>
                  <a:srgbClr val="FFFFFF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EDADES PROMEDIO DE USUARIAS </a:t>
            </a:r>
          </a:p>
        </p:txBody>
      </p:sp>
      <p:grpSp>
        <p:nvGrpSpPr>
          <p:cNvPr name="Group 3" id="3"/>
          <p:cNvGrpSpPr/>
          <p:nvPr/>
        </p:nvGrpSpPr>
        <p:grpSpPr>
          <a:xfrm rot="0">
            <a:off x="4302884" y="1374463"/>
            <a:ext cx="9682232" cy="8778705"/>
            <a:chOff x="0" y="0"/>
            <a:chExt cx="12909643" cy="11704940"/>
          </a:xfrm>
        </p:grpSpPr>
        <p:sp>
          <p:nvSpPr>
            <p:cNvPr name="TextBox 4" id="4"/>
            <p:cNvSpPr txBox="true"/>
            <p:nvPr/>
          </p:nvSpPr>
          <p:spPr>
            <a:xfrm rot="0">
              <a:off x="1337155" y="11205734"/>
              <a:ext cx="1988944" cy="499206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3329"/>
                </a:lnSpc>
              </a:pPr>
              <a:r>
                <a:rPr lang="en-US" sz="1993" spc="137">
                  <a:solidFill>
                    <a:srgbClr val="FFFEFE"/>
                  </a:solidFill>
                  <a:latin typeface="Aileron"/>
                  <a:ea typeface="Aileron"/>
                  <a:cs typeface="Aileron"/>
                  <a:sym typeface="Aileron"/>
                </a:rPr>
                <a:t>16-30 años</a:t>
              </a:r>
            </a:p>
          </p:txBody>
        </p:sp>
        <p:sp>
          <p:nvSpPr>
            <p:cNvPr name="TextBox 5" id="5"/>
            <p:cNvSpPr txBox="true"/>
            <p:nvPr/>
          </p:nvSpPr>
          <p:spPr>
            <a:xfrm rot="0">
              <a:off x="3733041" y="11205734"/>
              <a:ext cx="1988944" cy="499206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3329"/>
                </a:lnSpc>
              </a:pPr>
              <a:r>
                <a:rPr lang="en-US" sz="1993" spc="137">
                  <a:solidFill>
                    <a:srgbClr val="FFFEFE"/>
                  </a:solidFill>
                  <a:latin typeface="Aileron"/>
                  <a:ea typeface="Aileron"/>
                  <a:cs typeface="Aileron"/>
                  <a:sym typeface="Aileron"/>
                </a:rPr>
                <a:t>31-40 años</a:t>
              </a:r>
            </a:p>
          </p:txBody>
        </p:sp>
        <p:sp>
          <p:nvSpPr>
            <p:cNvPr name="TextBox 6" id="6"/>
            <p:cNvSpPr txBox="true"/>
            <p:nvPr/>
          </p:nvSpPr>
          <p:spPr>
            <a:xfrm rot="0">
              <a:off x="6128927" y="11205734"/>
              <a:ext cx="1988944" cy="499206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3329"/>
                </a:lnSpc>
              </a:pPr>
              <a:r>
                <a:rPr lang="en-US" sz="1993" spc="137">
                  <a:solidFill>
                    <a:srgbClr val="FFFEFE"/>
                  </a:solidFill>
                  <a:latin typeface="Aileron"/>
                  <a:ea typeface="Aileron"/>
                  <a:cs typeface="Aileron"/>
                  <a:sym typeface="Aileron"/>
                </a:rPr>
                <a:t>41-50 años</a:t>
              </a:r>
            </a:p>
          </p:txBody>
        </p:sp>
        <p:sp>
          <p:nvSpPr>
            <p:cNvPr name="TextBox 7" id="7"/>
            <p:cNvSpPr txBox="true"/>
            <p:nvPr/>
          </p:nvSpPr>
          <p:spPr>
            <a:xfrm rot="0">
              <a:off x="8525016" y="11205734"/>
              <a:ext cx="1988944" cy="499206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3329"/>
                </a:lnSpc>
              </a:pPr>
              <a:r>
                <a:rPr lang="en-US" sz="1993" spc="137">
                  <a:solidFill>
                    <a:srgbClr val="FFFEFE"/>
                  </a:solidFill>
                  <a:latin typeface="Aileron"/>
                  <a:ea typeface="Aileron"/>
                  <a:cs typeface="Aileron"/>
                  <a:sym typeface="Aileron"/>
                </a:rPr>
                <a:t>51-60 años</a:t>
              </a:r>
            </a:p>
          </p:txBody>
        </p:sp>
        <p:sp>
          <p:nvSpPr>
            <p:cNvPr name="TextBox 8" id="8"/>
            <p:cNvSpPr txBox="true"/>
            <p:nvPr/>
          </p:nvSpPr>
          <p:spPr>
            <a:xfrm rot="0">
              <a:off x="10920699" y="11205734"/>
              <a:ext cx="1988944" cy="499206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3329"/>
                </a:lnSpc>
              </a:pPr>
              <a:r>
                <a:rPr lang="en-US" sz="1993" spc="137">
                  <a:solidFill>
                    <a:srgbClr val="FFFEFE"/>
                  </a:solidFill>
                  <a:latin typeface="Aileron"/>
                  <a:ea typeface="Aileron"/>
                  <a:cs typeface="Aileron"/>
                  <a:sym typeface="Aileron"/>
                </a:rPr>
                <a:t>61-74 años</a:t>
              </a:r>
            </a:p>
          </p:txBody>
        </p:sp>
        <p:sp>
          <p:nvSpPr>
            <p:cNvPr name="TextBox 9" id="9"/>
            <p:cNvSpPr txBox="true"/>
            <p:nvPr/>
          </p:nvSpPr>
          <p:spPr>
            <a:xfrm rot="0">
              <a:off x="0" y="10133401"/>
              <a:ext cx="776596" cy="552560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3678"/>
                </a:lnSpc>
              </a:pPr>
              <a:r>
                <a:rPr lang="en-US" sz="2404" spc="24">
                  <a:solidFill>
                    <a:srgbClr val="FFFEFE"/>
                  </a:solidFill>
                  <a:latin typeface="Aileron"/>
                  <a:ea typeface="Aileron"/>
                  <a:cs typeface="Aileron"/>
                  <a:sym typeface="Aileron"/>
                </a:rPr>
                <a:t>0</a:t>
              </a:r>
            </a:p>
          </p:txBody>
        </p:sp>
        <p:sp>
          <p:nvSpPr>
            <p:cNvPr name="TextBox 10" id="10"/>
            <p:cNvSpPr txBox="true"/>
            <p:nvPr/>
          </p:nvSpPr>
          <p:spPr>
            <a:xfrm rot="0">
              <a:off x="0" y="3198862"/>
              <a:ext cx="776596" cy="552560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3678"/>
                </a:lnSpc>
              </a:pPr>
              <a:r>
                <a:rPr lang="en-US" sz="2404" spc="24">
                  <a:solidFill>
                    <a:srgbClr val="FFFEFE"/>
                  </a:solidFill>
                  <a:latin typeface="Aileron"/>
                  <a:ea typeface="Aileron"/>
                  <a:cs typeface="Aileron"/>
                  <a:sym typeface="Aileron"/>
                </a:rPr>
                <a:t>6</a:t>
              </a:r>
            </a:p>
          </p:txBody>
        </p:sp>
        <p:sp>
          <p:nvSpPr>
            <p:cNvPr name="TextBox 11" id="11"/>
            <p:cNvSpPr txBox="true"/>
            <p:nvPr/>
          </p:nvSpPr>
          <p:spPr>
            <a:xfrm rot="0">
              <a:off x="0" y="4354591"/>
              <a:ext cx="776596" cy="552560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3678"/>
                </a:lnSpc>
              </a:pPr>
              <a:r>
                <a:rPr lang="en-US" sz="2404" spc="24">
                  <a:solidFill>
                    <a:srgbClr val="FFFEFE"/>
                  </a:solidFill>
                  <a:latin typeface="Aileron"/>
                  <a:ea typeface="Aileron"/>
                  <a:cs typeface="Aileron"/>
                  <a:sym typeface="Aileron"/>
                </a:rPr>
                <a:t>5</a:t>
              </a:r>
            </a:p>
          </p:txBody>
        </p:sp>
        <p:sp>
          <p:nvSpPr>
            <p:cNvPr name="TextBox 12" id="12"/>
            <p:cNvSpPr txBox="true"/>
            <p:nvPr/>
          </p:nvSpPr>
          <p:spPr>
            <a:xfrm rot="0">
              <a:off x="0" y="5510320"/>
              <a:ext cx="776596" cy="552560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3678"/>
                </a:lnSpc>
              </a:pPr>
              <a:r>
                <a:rPr lang="en-US" sz="2404" spc="24">
                  <a:solidFill>
                    <a:srgbClr val="FFFEFE"/>
                  </a:solidFill>
                  <a:latin typeface="Aileron"/>
                  <a:ea typeface="Aileron"/>
                  <a:cs typeface="Aileron"/>
                  <a:sym typeface="Aileron"/>
                </a:rPr>
                <a:t>4</a:t>
              </a:r>
            </a:p>
          </p:txBody>
        </p:sp>
        <p:sp>
          <p:nvSpPr>
            <p:cNvPr name="TextBox 13" id="13"/>
            <p:cNvSpPr txBox="true"/>
            <p:nvPr/>
          </p:nvSpPr>
          <p:spPr>
            <a:xfrm rot="0">
              <a:off x="0" y="6666049"/>
              <a:ext cx="776596" cy="552560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3678"/>
                </a:lnSpc>
              </a:pPr>
              <a:r>
                <a:rPr lang="en-US" sz="2404" spc="24">
                  <a:solidFill>
                    <a:srgbClr val="FFFEFE"/>
                  </a:solidFill>
                  <a:latin typeface="Aileron"/>
                  <a:ea typeface="Aileron"/>
                  <a:cs typeface="Aileron"/>
                  <a:sym typeface="Aileron"/>
                </a:rPr>
                <a:t>3</a:t>
              </a:r>
            </a:p>
          </p:txBody>
        </p:sp>
        <p:sp>
          <p:nvSpPr>
            <p:cNvPr name="TextBox 14" id="14"/>
            <p:cNvSpPr txBox="true"/>
            <p:nvPr/>
          </p:nvSpPr>
          <p:spPr>
            <a:xfrm rot="0">
              <a:off x="0" y="7821778"/>
              <a:ext cx="776596" cy="552560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3678"/>
                </a:lnSpc>
              </a:pPr>
              <a:r>
                <a:rPr lang="en-US" sz="2404" spc="24">
                  <a:solidFill>
                    <a:srgbClr val="FFFEFE"/>
                  </a:solidFill>
                  <a:latin typeface="Aileron"/>
                  <a:ea typeface="Aileron"/>
                  <a:cs typeface="Aileron"/>
                  <a:sym typeface="Aileron"/>
                </a:rPr>
                <a:t>2</a:t>
              </a:r>
            </a:p>
          </p:txBody>
        </p:sp>
        <p:sp>
          <p:nvSpPr>
            <p:cNvPr name="TextBox 15" id="15"/>
            <p:cNvSpPr txBox="true"/>
            <p:nvPr/>
          </p:nvSpPr>
          <p:spPr>
            <a:xfrm rot="0">
              <a:off x="0" y="8977507"/>
              <a:ext cx="776596" cy="552560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3678"/>
                </a:lnSpc>
              </a:pPr>
              <a:r>
                <a:rPr lang="en-US" sz="2404" spc="24">
                  <a:solidFill>
                    <a:srgbClr val="FFFEFE"/>
                  </a:solidFill>
                  <a:latin typeface="Aileron"/>
                  <a:ea typeface="Aileron"/>
                  <a:cs typeface="Aileron"/>
                  <a:sym typeface="Aileron"/>
                </a:rPr>
                <a:t>1</a:t>
              </a:r>
            </a:p>
          </p:txBody>
        </p:sp>
        <p:sp>
          <p:nvSpPr>
            <p:cNvPr name="AutoShape 16" id="16"/>
            <p:cNvSpPr/>
            <p:nvPr/>
          </p:nvSpPr>
          <p:spPr>
            <a:xfrm rot="-5400000">
              <a:off x="-2465964" y="5302001"/>
              <a:ext cx="9505276" cy="828481"/>
            </a:xfrm>
            <a:prstGeom prst="rect">
              <a:avLst/>
            </a:prstGeom>
            <a:solidFill>
              <a:srgbClr val="9C617B">
                <a:alpha val="22745"/>
              </a:srgbClr>
            </a:solidFill>
          </p:spPr>
        </p:sp>
        <p:sp>
          <p:nvSpPr>
            <p:cNvPr name="AutoShape 17" id="17"/>
            <p:cNvSpPr/>
            <p:nvPr/>
          </p:nvSpPr>
          <p:spPr>
            <a:xfrm rot="-5400000">
              <a:off x="-2462583" y="5326899"/>
              <a:ext cx="9500073" cy="741693"/>
            </a:xfrm>
            <a:prstGeom prst="rect">
              <a:avLst/>
            </a:prstGeom>
            <a:solidFill>
              <a:srgbClr val="6B0834"/>
            </a:solidFill>
          </p:spPr>
        </p:sp>
        <p:sp>
          <p:nvSpPr>
            <p:cNvPr name="AutoShape 18" id="18"/>
            <p:cNvSpPr/>
            <p:nvPr/>
          </p:nvSpPr>
          <p:spPr>
            <a:xfrm rot="-5400000">
              <a:off x="-25125" y="5345395"/>
              <a:ext cx="9505276" cy="741693"/>
            </a:xfrm>
            <a:prstGeom prst="rect">
              <a:avLst/>
            </a:prstGeom>
            <a:solidFill>
              <a:srgbClr val="9C617B">
                <a:alpha val="22745"/>
              </a:srgbClr>
            </a:solidFill>
          </p:spPr>
        </p:sp>
        <p:sp>
          <p:nvSpPr>
            <p:cNvPr name="AutoShape 19" id="19"/>
            <p:cNvSpPr/>
            <p:nvPr/>
          </p:nvSpPr>
          <p:spPr>
            <a:xfrm rot="-5400000">
              <a:off x="670808" y="6062427"/>
              <a:ext cx="8113409" cy="741693"/>
            </a:xfrm>
            <a:prstGeom prst="rect">
              <a:avLst/>
            </a:prstGeom>
            <a:solidFill>
              <a:srgbClr val="6B0834"/>
            </a:solidFill>
          </p:spPr>
        </p:sp>
        <p:sp>
          <p:nvSpPr>
            <p:cNvPr name="AutoShape 20" id="20"/>
            <p:cNvSpPr/>
            <p:nvPr/>
          </p:nvSpPr>
          <p:spPr>
            <a:xfrm rot="-5400000">
              <a:off x="2370761" y="5345395"/>
              <a:ext cx="9505276" cy="741693"/>
            </a:xfrm>
            <a:prstGeom prst="rect">
              <a:avLst/>
            </a:prstGeom>
            <a:solidFill>
              <a:srgbClr val="9C617B">
                <a:alpha val="22745"/>
              </a:srgbClr>
            </a:solidFill>
          </p:spPr>
        </p:sp>
        <p:sp>
          <p:nvSpPr>
            <p:cNvPr name="AutoShape 21" id="21"/>
            <p:cNvSpPr/>
            <p:nvPr/>
          </p:nvSpPr>
          <p:spPr>
            <a:xfrm rot="-5400000">
              <a:off x="4790760" y="7786492"/>
              <a:ext cx="4665277" cy="741693"/>
            </a:xfrm>
            <a:prstGeom prst="rect">
              <a:avLst/>
            </a:prstGeom>
            <a:solidFill>
              <a:srgbClr val="6B0834"/>
            </a:solidFill>
          </p:spPr>
        </p:sp>
        <p:sp>
          <p:nvSpPr>
            <p:cNvPr name="AutoShape 22" id="22"/>
            <p:cNvSpPr/>
            <p:nvPr/>
          </p:nvSpPr>
          <p:spPr>
            <a:xfrm rot="-5400000">
              <a:off x="7162533" y="5345395"/>
              <a:ext cx="9505276" cy="741693"/>
            </a:xfrm>
            <a:prstGeom prst="rect">
              <a:avLst/>
            </a:prstGeom>
            <a:solidFill>
              <a:srgbClr val="9C617B">
                <a:alpha val="22745"/>
              </a:srgbClr>
            </a:solidFill>
          </p:spPr>
        </p:sp>
        <p:sp>
          <p:nvSpPr>
            <p:cNvPr name="AutoShape 23" id="23"/>
            <p:cNvSpPr/>
            <p:nvPr/>
          </p:nvSpPr>
          <p:spPr>
            <a:xfrm rot="-5400000">
              <a:off x="10738261" y="8942221"/>
              <a:ext cx="2353819" cy="741693"/>
            </a:xfrm>
            <a:prstGeom prst="rect">
              <a:avLst/>
            </a:prstGeom>
            <a:solidFill>
              <a:srgbClr val="6B0834"/>
            </a:solidFill>
          </p:spPr>
        </p:sp>
        <p:sp>
          <p:nvSpPr>
            <p:cNvPr name="AutoShape 24" id="24"/>
            <p:cNvSpPr/>
            <p:nvPr/>
          </p:nvSpPr>
          <p:spPr>
            <a:xfrm rot="-5400000">
              <a:off x="4758699" y="5337447"/>
              <a:ext cx="9521171" cy="741693"/>
            </a:xfrm>
            <a:prstGeom prst="rect">
              <a:avLst/>
            </a:prstGeom>
            <a:solidFill>
              <a:srgbClr val="9C617B">
                <a:alpha val="22745"/>
              </a:srgbClr>
            </a:solidFill>
          </p:spPr>
        </p:sp>
        <p:sp>
          <p:nvSpPr>
            <p:cNvPr name="AutoShape 25" id="25"/>
            <p:cNvSpPr/>
            <p:nvPr/>
          </p:nvSpPr>
          <p:spPr>
            <a:xfrm rot="-5400000">
              <a:off x="8342375" y="8942221"/>
              <a:ext cx="2353819" cy="741693"/>
            </a:xfrm>
            <a:prstGeom prst="rect">
              <a:avLst/>
            </a:prstGeom>
            <a:solidFill>
              <a:srgbClr val="6B0834"/>
            </a:solidFill>
          </p:spPr>
        </p:sp>
        <p:sp>
          <p:nvSpPr>
            <p:cNvPr name="AutoShape 26" id="26"/>
            <p:cNvSpPr/>
            <p:nvPr/>
          </p:nvSpPr>
          <p:spPr>
            <a:xfrm rot="0">
              <a:off x="1140799" y="10447782"/>
              <a:ext cx="11768844" cy="14593"/>
            </a:xfrm>
            <a:prstGeom prst="rect">
              <a:avLst/>
            </a:prstGeom>
            <a:solidFill>
              <a:srgbClr val="191919">
                <a:alpha val="98824"/>
              </a:srgbClr>
            </a:solidFill>
            <a:ln w="952500" cap="sq">
              <a:solidFill>
                <a:srgbClr val="000000">
                  <a:alpha val="98824"/>
                </a:srgbClr>
              </a:solidFill>
              <a:prstDash val="solid"/>
              <a:miter/>
            </a:ln>
          </p:spPr>
        </p:sp>
        <p:sp>
          <p:nvSpPr>
            <p:cNvPr name="TextBox 27" id="27"/>
            <p:cNvSpPr txBox="true"/>
            <p:nvPr/>
          </p:nvSpPr>
          <p:spPr>
            <a:xfrm rot="0">
              <a:off x="0" y="2043133"/>
              <a:ext cx="776596" cy="552560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3678"/>
                </a:lnSpc>
              </a:pPr>
              <a:r>
                <a:rPr lang="en-US" sz="2404" spc="24">
                  <a:solidFill>
                    <a:srgbClr val="FFFEFE"/>
                  </a:solidFill>
                  <a:latin typeface="Aileron"/>
                  <a:ea typeface="Aileron"/>
                  <a:cs typeface="Aileron"/>
                  <a:sym typeface="Aileron"/>
                </a:rPr>
                <a:t>7</a:t>
              </a:r>
            </a:p>
          </p:txBody>
        </p:sp>
        <p:sp>
          <p:nvSpPr>
            <p:cNvPr name="TextBox 28" id="28"/>
            <p:cNvSpPr txBox="true"/>
            <p:nvPr/>
          </p:nvSpPr>
          <p:spPr>
            <a:xfrm rot="0">
              <a:off x="1943328" y="-76200"/>
              <a:ext cx="776596" cy="552560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3678"/>
                </a:lnSpc>
              </a:pPr>
              <a:r>
                <a:rPr lang="en-US" sz="2404" spc="24">
                  <a:solidFill>
                    <a:srgbClr val="FFFEFE"/>
                  </a:solidFill>
                  <a:latin typeface="Aileron"/>
                  <a:ea typeface="Aileron"/>
                  <a:cs typeface="Aileron"/>
                  <a:sym typeface="Aileron"/>
                </a:rPr>
                <a:t>8</a:t>
              </a:r>
            </a:p>
          </p:txBody>
        </p:sp>
        <p:sp>
          <p:nvSpPr>
            <p:cNvPr name="TextBox 29" id="29"/>
            <p:cNvSpPr txBox="true"/>
            <p:nvPr/>
          </p:nvSpPr>
          <p:spPr>
            <a:xfrm rot="0">
              <a:off x="4321763" y="-76200"/>
              <a:ext cx="776596" cy="552560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3678"/>
                </a:lnSpc>
              </a:pPr>
              <a:r>
                <a:rPr lang="en-US" sz="2404" spc="24">
                  <a:solidFill>
                    <a:srgbClr val="FFFEFE"/>
                  </a:solidFill>
                  <a:latin typeface="Aileron"/>
                  <a:ea typeface="Aileron"/>
                  <a:cs typeface="Aileron"/>
                  <a:sym typeface="Aileron"/>
                </a:rPr>
                <a:t>7</a:t>
              </a:r>
            </a:p>
          </p:txBody>
        </p:sp>
        <p:sp>
          <p:nvSpPr>
            <p:cNvPr name="TextBox 30" id="30"/>
            <p:cNvSpPr txBox="true"/>
            <p:nvPr/>
          </p:nvSpPr>
          <p:spPr>
            <a:xfrm rot="0">
              <a:off x="6636923" y="-76200"/>
              <a:ext cx="776596" cy="552560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3678"/>
                </a:lnSpc>
              </a:pPr>
              <a:r>
                <a:rPr lang="en-US" sz="2404" spc="24">
                  <a:solidFill>
                    <a:srgbClr val="FFFEFE"/>
                  </a:solidFill>
                  <a:latin typeface="Aileron"/>
                  <a:ea typeface="Aileron"/>
                  <a:cs typeface="Aileron"/>
                  <a:sym typeface="Aileron"/>
                </a:rPr>
                <a:t>4</a:t>
              </a:r>
            </a:p>
          </p:txBody>
        </p:sp>
        <p:sp>
          <p:nvSpPr>
            <p:cNvPr name="TextBox 31" id="31"/>
            <p:cNvSpPr txBox="true"/>
            <p:nvPr/>
          </p:nvSpPr>
          <p:spPr>
            <a:xfrm rot="0">
              <a:off x="9013719" y="-76200"/>
              <a:ext cx="776596" cy="552560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3678"/>
                </a:lnSpc>
              </a:pPr>
              <a:r>
                <a:rPr lang="en-US" sz="2404" spc="24">
                  <a:solidFill>
                    <a:srgbClr val="FFFEFE"/>
                  </a:solidFill>
                  <a:latin typeface="Aileron"/>
                  <a:ea typeface="Aileron"/>
                  <a:cs typeface="Aileron"/>
                  <a:sym typeface="Aileron"/>
                </a:rPr>
                <a:t>2</a:t>
              </a:r>
            </a:p>
          </p:txBody>
        </p:sp>
        <p:sp>
          <p:nvSpPr>
            <p:cNvPr name="TextBox 32" id="32"/>
            <p:cNvSpPr txBox="true"/>
            <p:nvPr/>
          </p:nvSpPr>
          <p:spPr>
            <a:xfrm rot="0">
              <a:off x="11509421" y="-76200"/>
              <a:ext cx="776596" cy="552560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3678"/>
                </a:lnSpc>
              </a:pPr>
              <a:r>
                <a:rPr lang="en-US" sz="2404" spc="24">
                  <a:solidFill>
                    <a:srgbClr val="FFFEFE"/>
                  </a:solidFill>
                  <a:latin typeface="Aileron"/>
                  <a:ea typeface="Aileron"/>
                  <a:cs typeface="Aileron"/>
                  <a:sym typeface="Aileron"/>
                </a:rPr>
                <a:t>2</a:t>
              </a:r>
            </a:p>
          </p:txBody>
        </p:sp>
        <p:sp>
          <p:nvSpPr>
            <p:cNvPr name="TextBox 33" id="33"/>
            <p:cNvSpPr txBox="true"/>
            <p:nvPr/>
          </p:nvSpPr>
          <p:spPr>
            <a:xfrm rot="0">
              <a:off x="0" y="887403"/>
              <a:ext cx="776596" cy="552560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3678"/>
                </a:lnSpc>
              </a:pPr>
              <a:r>
                <a:rPr lang="en-US" sz="2404" spc="24">
                  <a:solidFill>
                    <a:srgbClr val="FFFEFE"/>
                  </a:solidFill>
                  <a:latin typeface="Aileron"/>
                  <a:ea typeface="Aileron"/>
                  <a:cs typeface="Aileron"/>
                  <a:sym typeface="Aileron"/>
                </a:rPr>
                <a:t>8</a:t>
              </a:r>
            </a:p>
          </p:txBody>
        </p:sp>
      </p:grpSp>
    </p:spTree>
  </p:cSld>
  <p:clrMapOvr>
    <a:masterClrMapping/>
  </p:clrMapOvr>
</p:sld>
</file>

<file path=ppt/slides/slide3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2B384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TextBox 2" id="2"/>
          <p:cNvSpPr txBox="true"/>
          <p:nvPr/>
        </p:nvSpPr>
        <p:spPr>
          <a:xfrm rot="0">
            <a:off x="2275054" y="517525"/>
            <a:ext cx="13737891" cy="9271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7699"/>
              </a:lnSpc>
            </a:pPr>
            <a:r>
              <a:rPr lang="en-US" sz="5499">
                <a:solidFill>
                  <a:srgbClr val="FFFFFF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ESTADO CIVIL</a:t>
            </a:r>
          </a:p>
        </p:txBody>
      </p:sp>
      <p:sp>
        <p:nvSpPr>
          <p:cNvPr name="AutoShape 3" id="3"/>
          <p:cNvSpPr/>
          <p:nvPr/>
        </p:nvSpPr>
        <p:spPr>
          <a:xfrm rot="0">
            <a:off x="3496879" y="8330407"/>
            <a:ext cx="11082046" cy="14559"/>
          </a:xfrm>
          <a:prstGeom prst="rect">
            <a:avLst/>
          </a:prstGeom>
          <a:solidFill>
            <a:srgbClr val="191919">
              <a:alpha val="98824"/>
            </a:srgbClr>
          </a:solidFill>
        </p:spPr>
      </p:sp>
      <p:sp>
        <p:nvSpPr>
          <p:cNvPr name="TextBox 4" id="4"/>
          <p:cNvSpPr txBox="true"/>
          <p:nvPr/>
        </p:nvSpPr>
        <p:spPr>
          <a:xfrm rot="0">
            <a:off x="3139784" y="8933506"/>
            <a:ext cx="777562" cy="581728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911"/>
              </a:lnSpc>
            </a:pPr>
            <a:r>
              <a:rPr lang="en-US" sz="3209" spc="32">
                <a:solidFill>
                  <a:srgbClr val="FFFEFE"/>
                </a:solidFill>
                <a:latin typeface="Aileron"/>
                <a:ea typeface="Aileron"/>
                <a:cs typeface="Aileron"/>
                <a:sym typeface="Aileron"/>
              </a:rPr>
              <a:t>0</a:t>
            </a:r>
          </a:p>
        </p:txBody>
      </p:sp>
      <p:sp>
        <p:nvSpPr>
          <p:cNvPr name="TextBox 5" id="5"/>
          <p:cNvSpPr txBox="true"/>
          <p:nvPr/>
        </p:nvSpPr>
        <p:spPr>
          <a:xfrm rot="0">
            <a:off x="4319659" y="8933506"/>
            <a:ext cx="777562" cy="581728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911"/>
              </a:lnSpc>
            </a:pPr>
            <a:r>
              <a:rPr lang="en-US" sz="3209" spc="32">
                <a:solidFill>
                  <a:srgbClr val="FFFEFE"/>
                </a:solidFill>
                <a:latin typeface="Aileron"/>
                <a:ea typeface="Aileron"/>
                <a:cs typeface="Aileron"/>
                <a:sym typeface="Aileron"/>
              </a:rPr>
              <a:t>2</a:t>
            </a:r>
          </a:p>
        </p:txBody>
      </p:sp>
      <p:sp>
        <p:nvSpPr>
          <p:cNvPr name="TextBox 6" id="6"/>
          <p:cNvSpPr txBox="true"/>
          <p:nvPr/>
        </p:nvSpPr>
        <p:spPr>
          <a:xfrm rot="0">
            <a:off x="5504861" y="8933506"/>
            <a:ext cx="777562" cy="581728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911"/>
              </a:lnSpc>
            </a:pPr>
            <a:r>
              <a:rPr lang="en-US" sz="3209" spc="32">
                <a:solidFill>
                  <a:srgbClr val="FFFEFE"/>
                </a:solidFill>
                <a:latin typeface="Aileron"/>
                <a:ea typeface="Aileron"/>
                <a:cs typeface="Aileron"/>
                <a:sym typeface="Aileron"/>
              </a:rPr>
              <a:t>4</a:t>
            </a:r>
          </a:p>
        </p:txBody>
      </p:sp>
      <p:sp>
        <p:nvSpPr>
          <p:cNvPr name="TextBox 7" id="7"/>
          <p:cNvSpPr txBox="true"/>
          <p:nvPr/>
        </p:nvSpPr>
        <p:spPr>
          <a:xfrm rot="0">
            <a:off x="6690075" y="8933506"/>
            <a:ext cx="777562" cy="581728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911"/>
              </a:lnSpc>
            </a:pPr>
            <a:r>
              <a:rPr lang="en-US" sz="3209" spc="32">
                <a:solidFill>
                  <a:srgbClr val="FFFEFE"/>
                </a:solidFill>
                <a:latin typeface="Aileron"/>
                <a:ea typeface="Aileron"/>
                <a:cs typeface="Aileron"/>
                <a:sym typeface="Aileron"/>
              </a:rPr>
              <a:t>6</a:t>
            </a:r>
          </a:p>
        </p:txBody>
      </p:sp>
      <p:sp>
        <p:nvSpPr>
          <p:cNvPr name="TextBox 8" id="8"/>
          <p:cNvSpPr txBox="true"/>
          <p:nvPr/>
        </p:nvSpPr>
        <p:spPr>
          <a:xfrm rot="0">
            <a:off x="7875290" y="8933506"/>
            <a:ext cx="777562" cy="581728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911"/>
              </a:lnSpc>
            </a:pPr>
            <a:r>
              <a:rPr lang="en-US" sz="3209" spc="32">
                <a:solidFill>
                  <a:srgbClr val="FFFEFE"/>
                </a:solidFill>
                <a:latin typeface="Aileron"/>
                <a:ea typeface="Aileron"/>
                <a:cs typeface="Aileron"/>
                <a:sym typeface="Aileron"/>
              </a:rPr>
              <a:t>8</a:t>
            </a:r>
          </a:p>
        </p:txBody>
      </p:sp>
      <p:sp>
        <p:nvSpPr>
          <p:cNvPr name="TextBox 9" id="9"/>
          <p:cNvSpPr txBox="true"/>
          <p:nvPr/>
        </p:nvSpPr>
        <p:spPr>
          <a:xfrm rot="0">
            <a:off x="9060505" y="8933506"/>
            <a:ext cx="777562" cy="581728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911"/>
              </a:lnSpc>
            </a:pPr>
            <a:r>
              <a:rPr lang="en-US" sz="3209" spc="32">
                <a:solidFill>
                  <a:srgbClr val="FFFEFE"/>
                </a:solidFill>
                <a:latin typeface="Aileron"/>
                <a:ea typeface="Aileron"/>
                <a:cs typeface="Aileron"/>
                <a:sym typeface="Aileron"/>
              </a:rPr>
              <a:t>10</a:t>
            </a:r>
          </a:p>
        </p:txBody>
      </p:sp>
      <p:sp>
        <p:nvSpPr>
          <p:cNvPr name="TextBox 10" id="10"/>
          <p:cNvSpPr txBox="true"/>
          <p:nvPr/>
        </p:nvSpPr>
        <p:spPr>
          <a:xfrm rot="0">
            <a:off x="10245719" y="8933506"/>
            <a:ext cx="777562" cy="581728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911"/>
              </a:lnSpc>
            </a:pPr>
            <a:r>
              <a:rPr lang="en-US" sz="3209" spc="32">
                <a:solidFill>
                  <a:srgbClr val="FFFEFE"/>
                </a:solidFill>
                <a:latin typeface="Aileron"/>
                <a:ea typeface="Aileron"/>
                <a:cs typeface="Aileron"/>
                <a:sym typeface="Aileron"/>
              </a:rPr>
              <a:t>12</a:t>
            </a:r>
          </a:p>
        </p:txBody>
      </p:sp>
      <p:sp>
        <p:nvSpPr>
          <p:cNvPr name="TextBox 11" id="11"/>
          <p:cNvSpPr txBox="true"/>
          <p:nvPr/>
        </p:nvSpPr>
        <p:spPr>
          <a:xfrm rot="0">
            <a:off x="11430934" y="8933506"/>
            <a:ext cx="777562" cy="581728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911"/>
              </a:lnSpc>
            </a:pPr>
            <a:r>
              <a:rPr lang="en-US" sz="3209" spc="32">
                <a:solidFill>
                  <a:srgbClr val="FFFEFE"/>
                </a:solidFill>
                <a:latin typeface="Aileron"/>
                <a:ea typeface="Aileron"/>
                <a:cs typeface="Aileron"/>
                <a:sym typeface="Aileron"/>
              </a:rPr>
              <a:t>14</a:t>
            </a:r>
          </a:p>
        </p:txBody>
      </p:sp>
      <p:sp>
        <p:nvSpPr>
          <p:cNvPr name="AutoShape 12" id="12"/>
          <p:cNvSpPr/>
          <p:nvPr/>
        </p:nvSpPr>
        <p:spPr>
          <a:xfrm rot="-5400000">
            <a:off x="8733283" y="-2894764"/>
            <a:ext cx="209895" cy="10703827"/>
          </a:xfrm>
          <a:prstGeom prst="rect">
            <a:avLst/>
          </a:prstGeom>
          <a:solidFill>
            <a:srgbClr val="9C617B">
              <a:alpha val="22745"/>
            </a:srgbClr>
          </a:solidFill>
        </p:spPr>
      </p:sp>
      <p:sp>
        <p:nvSpPr>
          <p:cNvPr name="TextBox 13" id="13"/>
          <p:cNvSpPr txBox="true"/>
          <p:nvPr/>
        </p:nvSpPr>
        <p:spPr>
          <a:xfrm rot="0">
            <a:off x="3486317" y="1529545"/>
            <a:ext cx="4408214" cy="53699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4594"/>
              </a:lnSpc>
            </a:pPr>
            <a:r>
              <a:rPr lang="en-US" sz="2751" spc="189">
                <a:solidFill>
                  <a:srgbClr val="FFFFFF"/>
                </a:solidFill>
                <a:latin typeface="Aileron"/>
                <a:ea typeface="Aileron"/>
                <a:cs typeface="Aileron"/>
                <a:sym typeface="Aileron"/>
              </a:rPr>
              <a:t>Divorciada</a:t>
            </a:r>
          </a:p>
        </p:txBody>
      </p:sp>
      <p:sp>
        <p:nvSpPr>
          <p:cNvPr name="AutoShape 14" id="14"/>
          <p:cNvSpPr/>
          <p:nvPr/>
        </p:nvSpPr>
        <p:spPr>
          <a:xfrm rot="-5400000">
            <a:off x="8727571" y="-1253306"/>
            <a:ext cx="284693" cy="10640455"/>
          </a:xfrm>
          <a:prstGeom prst="rect">
            <a:avLst/>
          </a:prstGeom>
          <a:solidFill>
            <a:srgbClr val="9C617B">
              <a:alpha val="22745"/>
            </a:srgbClr>
          </a:solidFill>
        </p:spPr>
      </p:sp>
      <p:sp>
        <p:nvSpPr>
          <p:cNvPr name="AutoShape 15" id="15"/>
          <p:cNvSpPr/>
          <p:nvPr/>
        </p:nvSpPr>
        <p:spPr>
          <a:xfrm rot="-5400000">
            <a:off x="7707541" y="-215121"/>
            <a:ext cx="246397" cy="8531225"/>
          </a:xfrm>
          <a:prstGeom prst="rect">
            <a:avLst/>
          </a:prstGeom>
          <a:solidFill>
            <a:srgbClr val="6B0834"/>
          </a:solidFill>
        </p:spPr>
      </p:sp>
      <p:sp>
        <p:nvSpPr>
          <p:cNvPr name="TextBox 16" id="16"/>
          <p:cNvSpPr txBox="true"/>
          <p:nvPr/>
        </p:nvSpPr>
        <p:spPr>
          <a:xfrm rot="0">
            <a:off x="3549690" y="3101918"/>
            <a:ext cx="4408214" cy="53699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4594"/>
              </a:lnSpc>
            </a:pPr>
            <a:r>
              <a:rPr lang="en-US" sz="2751" spc="189">
                <a:solidFill>
                  <a:srgbClr val="FFFEFE"/>
                </a:solidFill>
                <a:latin typeface="Aileron"/>
                <a:ea typeface="Aileron"/>
                <a:cs typeface="Aileron"/>
                <a:sym typeface="Aileron"/>
              </a:rPr>
              <a:t>Soltera</a:t>
            </a:r>
          </a:p>
        </p:txBody>
      </p:sp>
      <p:sp>
        <p:nvSpPr>
          <p:cNvPr name="AutoShape 17" id="17"/>
          <p:cNvSpPr/>
          <p:nvPr/>
        </p:nvSpPr>
        <p:spPr>
          <a:xfrm rot="-5400000">
            <a:off x="8714830" y="310683"/>
            <a:ext cx="289049" cy="10661579"/>
          </a:xfrm>
          <a:prstGeom prst="rect">
            <a:avLst/>
          </a:prstGeom>
          <a:solidFill>
            <a:srgbClr val="9C617B">
              <a:alpha val="22745"/>
            </a:srgbClr>
          </a:solidFill>
        </p:spPr>
      </p:sp>
      <p:sp>
        <p:nvSpPr>
          <p:cNvPr name="AutoShape 18" id="18"/>
          <p:cNvSpPr/>
          <p:nvPr/>
        </p:nvSpPr>
        <p:spPr>
          <a:xfrm rot="-5400000">
            <a:off x="5419085" y="3606429"/>
            <a:ext cx="289049" cy="4070087"/>
          </a:xfrm>
          <a:prstGeom prst="rect">
            <a:avLst/>
          </a:prstGeom>
          <a:solidFill>
            <a:srgbClr val="6B0834"/>
          </a:solidFill>
        </p:spPr>
      </p:sp>
      <p:sp>
        <p:nvSpPr>
          <p:cNvPr name="TextBox 19" id="19"/>
          <p:cNvSpPr txBox="true"/>
          <p:nvPr/>
        </p:nvSpPr>
        <p:spPr>
          <a:xfrm rot="0">
            <a:off x="3528566" y="4674291"/>
            <a:ext cx="4408214" cy="53699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4594"/>
              </a:lnSpc>
            </a:pPr>
            <a:r>
              <a:rPr lang="en-US" sz="2751" spc="189">
                <a:solidFill>
                  <a:srgbClr val="FFFEFE"/>
                </a:solidFill>
                <a:latin typeface="Aileron"/>
                <a:ea typeface="Aileron"/>
                <a:cs typeface="Aileron"/>
                <a:sym typeface="Aileron"/>
              </a:rPr>
              <a:t>Unión Libre </a:t>
            </a:r>
          </a:p>
        </p:txBody>
      </p:sp>
      <p:sp>
        <p:nvSpPr>
          <p:cNvPr name="AutoShape 20" id="20"/>
          <p:cNvSpPr/>
          <p:nvPr/>
        </p:nvSpPr>
        <p:spPr>
          <a:xfrm rot="-5400000">
            <a:off x="8727489" y="1891522"/>
            <a:ext cx="284856" cy="10640455"/>
          </a:xfrm>
          <a:prstGeom prst="rect">
            <a:avLst/>
          </a:prstGeom>
          <a:solidFill>
            <a:srgbClr val="9C617B">
              <a:alpha val="22745"/>
            </a:srgbClr>
          </a:solidFill>
        </p:spPr>
      </p:sp>
      <p:sp>
        <p:nvSpPr>
          <p:cNvPr name="AutoShape 21" id="21"/>
          <p:cNvSpPr/>
          <p:nvPr/>
        </p:nvSpPr>
        <p:spPr>
          <a:xfrm rot="-5400000">
            <a:off x="4429040" y="6189970"/>
            <a:ext cx="255219" cy="2013919"/>
          </a:xfrm>
          <a:prstGeom prst="rect">
            <a:avLst/>
          </a:prstGeom>
          <a:solidFill>
            <a:srgbClr val="6B0834"/>
          </a:solidFill>
        </p:spPr>
      </p:sp>
      <p:sp>
        <p:nvSpPr>
          <p:cNvPr name="TextBox 22" id="22"/>
          <p:cNvSpPr txBox="true"/>
          <p:nvPr/>
        </p:nvSpPr>
        <p:spPr>
          <a:xfrm rot="0">
            <a:off x="3549690" y="6246663"/>
            <a:ext cx="4408214" cy="53699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4594"/>
              </a:lnSpc>
            </a:pPr>
            <a:r>
              <a:rPr lang="en-US" sz="2751" spc="189">
                <a:solidFill>
                  <a:srgbClr val="FFFEFE"/>
                </a:solidFill>
                <a:latin typeface="Aileron"/>
                <a:ea typeface="Aileron"/>
                <a:cs typeface="Aileron"/>
                <a:sym typeface="Aileron"/>
              </a:rPr>
              <a:t>Casada</a:t>
            </a:r>
          </a:p>
        </p:txBody>
      </p:sp>
      <p:sp>
        <p:nvSpPr>
          <p:cNvPr name="Freeform 23" id="23"/>
          <p:cNvSpPr/>
          <p:nvPr/>
        </p:nvSpPr>
        <p:spPr>
          <a:xfrm flipH="false" flipV="false" rot="0">
            <a:off x="11819715" y="3752886"/>
            <a:ext cx="553274" cy="553274"/>
          </a:xfrm>
          <a:custGeom>
            <a:avLst/>
            <a:gdLst/>
            <a:ahLst/>
            <a:cxnLst/>
            <a:rect r="r" b="b" t="t" l="l"/>
            <a:pathLst>
              <a:path h="553274" w="553274">
                <a:moveTo>
                  <a:pt x="0" y="0"/>
                </a:moveTo>
                <a:lnTo>
                  <a:pt x="553274" y="0"/>
                </a:lnTo>
                <a:lnTo>
                  <a:pt x="553274" y="553274"/>
                </a:lnTo>
                <a:lnTo>
                  <a:pt x="0" y="553274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24" id="24"/>
          <p:cNvSpPr/>
          <p:nvPr/>
        </p:nvSpPr>
        <p:spPr>
          <a:xfrm flipH="false" flipV="false" rot="0">
            <a:off x="7322016" y="5367280"/>
            <a:ext cx="553274" cy="553274"/>
          </a:xfrm>
          <a:custGeom>
            <a:avLst/>
            <a:gdLst/>
            <a:ahLst/>
            <a:cxnLst/>
            <a:rect r="r" b="b" t="t" l="l"/>
            <a:pathLst>
              <a:path h="553274" w="553274">
                <a:moveTo>
                  <a:pt x="0" y="0"/>
                </a:moveTo>
                <a:lnTo>
                  <a:pt x="553274" y="0"/>
                </a:lnTo>
                <a:lnTo>
                  <a:pt x="553274" y="553274"/>
                </a:lnTo>
                <a:lnTo>
                  <a:pt x="0" y="553274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25" id="25"/>
          <p:cNvSpPr/>
          <p:nvPr/>
        </p:nvSpPr>
        <p:spPr>
          <a:xfrm flipH="false" flipV="false" rot="0">
            <a:off x="5340368" y="6935112"/>
            <a:ext cx="553274" cy="553274"/>
          </a:xfrm>
          <a:custGeom>
            <a:avLst/>
            <a:gdLst/>
            <a:ahLst/>
            <a:cxnLst/>
            <a:rect r="r" b="b" t="t" l="l"/>
            <a:pathLst>
              <a:path h="553274" w="553274">
                <a:moveTo>
                  <a:pt x="0" y="0"/>
                </a:moveTo>
                <a:lnTo>
                  <a:pt x="553274" y="0"/>
                </a:lnTo>
                <a:lnTo>
                  <a:pt x="553274" y="553274"/>
                </a:lnTo>
                <a:lnTo>
                  <a:pt x="0" y="553274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26" id="26"/>
          <p:cNvSpPr txBox="true"/>
          <p:nvPr/>
        </p:nvSpPr>
        <p:spPr>
          <a:xfrm rot="0">
            <a:off x="12616149" y="8933506"/>
            <a:ext cx="777562" cy="581728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911"/>
              </a:lnSpc>
            </a:pPr>
            <a:r>
              <a:rPr lang="en-US" sz="3209" spc="32">
                <a:solidFill>
                  <a:srgbClr val="FFFEFE"/>
                </a:solidFill>
                <a:latin typeface="Aileron"/>
                <a:ea typeface="Aileron"/>
                <a:cs typeface="Aileron"/>
                <a:sym typeface="Aileron"/>
              </a:rPr>
              <a:t>16</a:t>
            </a:r>
          </a:p>
        </p:txBody>
      </p:sp>
      <p:sp>
        <p:nvSpPr>
          <p:cNvPr name="TextBox 27" id="27"/>
          <p:cNvSpPr txBox="true"/>
          <p:nvPr/>
        </p:nvSpPr>
        <p:spPr>
          <a:xfrm rot="0">
            <a:off x="13801363" y="8933506"/>
            <a:ext cx="777562" cy="581728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911"/>
              </a:lnSpc>
            </a:pPr>
            <a:r>
              <a:rPr lang="en-US" sz="3209" spc="32">
                <a:solidFill>
                  <a:srgbClr val="FFFEFE"/>
                </a:solidFill>
                <a:latin typeface="Aileron"/>
                <a:ea typeface="Aileron"/>
                <a:cs typeface="Aileron"/>
                <a:sym typeface="Aileron"/>
              </a:rPr>
              <a:t>18</a:t>
            </a:r>
          </a:p>
        </p:txBody>
      </p:sp>
      <p:sp>
        <p:nvSpPr>
          <p:cNvPr name="TextBox 28" id="28"/>
          <p:cNvSpPr txBox="true"/>
          <p:nvPr/>
        </p:nvSpPr>
        <p:spPr>
          <a:xfrm rot="0">
            <a:off x="14518847" y="3729123"/>
            <a:ext cx="481175" cy="581728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911"/>
              </a:lnSpc>
            </a:pPr>
            <a:r>
              <a:rPr lang="en-US" sz="3209" spc="32">
                <a:solidFill>
                  <a:srgbClr val="FFFEFE"/>
                </a:solidFill>
                <a:latin typeface="Aileron"/>
                <a:ea typeface="Aileron"/>
                <a:cs typeface="Aileron"/>
                <a:sym typeface="Aileron"/>
              </a:rPr>
              <a:t>13</a:t>
            </a:r>
          </a:p>
        </p:txBody>
      </p:sp>
      <p:sp>
        <p:nvSpPr>
          <p:cNvPr name="TextBox 29" id="29"/>
          <p:cNvSpPr txBox="true"/>
          <p:nvPr/>
        </p:nvSpPr>
        <p:spPr>
          <a:xfrm rot="0">
            <a:off x="14370653" y="5262505"/>
            <a:ext cx="777562" cy="581728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911"/>
              </a:lnSpc>
            </a:pPr>
            <a:r>
              <a:rPr lang="en-US" sz="3209" spc="32">
                <a:solidFill>
                  <a:srgbClr val="FFFEFE"/>
                </a:solidFill>
                <a:latin typeface="Aileron"/>
                <a:ea typeface="Aileron"/>
                <a:cs typeface="Aileron"/>
                <a:sym typeface="Aileron"/>
              </a:rPr>
              <a:t>6</a:t>
            </a:r>
          </a:p>
        </p:txBody>
      </p:sp>
      <p:sp>
        <p:nvSpPr>
          <p:cNvPr name="TextBox 30" id="30"/>
          <p:cNvSpPr txBox="true"/>
          <p:nvPr/>
        </p:nvSpPr>
        <p:spPr>
          <a:xfrm rot="0">
            <a:off x="14370653" y="6795888"/>
            <a:ext cx="777562" cy="581728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911"/>
              </a:lnSpc>
            </a:pPr>
            <a:r>
              <a:rPr lang="en-US" sz="3209" spc="32">
                <a:solidFill>
                  <a:srgbClr val="FFFEFE"/>
                </a:solidFill>
                <a:latin typeface="Aileron"/>
                <a:ea typeface="Aileron"/>
                <a:cs typeface="Aileron"/>
                <a:sym typeface="Aileron"/>
              </a:rPr>
              <a:t>3</a:t>
            </a:r>
          </a:p>
        </p:txBody>
      </p:sp>
      <p:sp>
        <p:nvSpPr>
          <p:cNvPr name="TextBox 31" id="31"/>
          <p:cNvSpPr txBox="true"/>
          <p:nvPr/>
        </p:nvSpPr>
        <p:spPr>
          <a:xfrm rot="0">
            <a:off x="14370653" y="2259336"/>
            <a:ext cx="777562" cy="581728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911"/>
              </a:lnSpc>
            </a:pPr>
            <a:r>
              <a:rPr lang="en-US" sz="3209" spc="32">
                <a:solidFill>
                  <a:srgbClr val="FFFEFE"/>
                </a:solidFill>
                <a:latin typeface="Aileron"/>
                <a:ea typeface="Aileron"/>
                <a:cs typeface="Aileron"/>
                <a:sym typeface="Aileron"/>
              </a:rPr>
              <a:t>1</a:t>
            </a:r>
          </a:p>
        </p:txBody>
      </p:sp>
      <p:sp>
        <p:nvSpPr>
          <p:cNvPr name="AutoShape 32" id="32"/>
          <p:cNvSpPr/>
          <p:nvPr/>
        </p:nvSpPr>
        <p:spPr>
          <a:xfrm rot="-5400000">
            <a:off x="3776264" y="2018702"/>
            <a:ext cx="253449" cy="833342"/>
          </a:xfrm>
          <a:prstGeom prst="rect">
            <a:avLst/>
          </a:prstGeom>
          <a:solidFill>
            <a:srgbClr val="6B0834"/>
          </a:solidFill>
        </p:spPr>
      </p:sp>
      <p:sp>
        <p:nvSpPr>
          <p:cNvPr name="Freeform 33" id="33"/>
          <p:cNvSpPr/>
          <p:nvPr/>
        </p:nvSpPr>
        <p:spPr>
          <a:xfrm flipH="false" flipV="false" rot="0">
            <a:off x="4155166" y="2158736"/>
            <a:ext cx="553274" cy="553274"/>
          </a:xfrm>
          <a:custGeom>
            <a:avLst/>
            <a:gdLst/>
            <a:ahLst/>
            <a:cxnLst/>
            <a:rect r="r" b="b" t="t" l="l"/>
            <a:pathLst>
              <a:path h="553274" w="553274">
                <a:moveTo>
                  <a:pt x="0" y="0"/>
                </a:moveTo>
                <a:lnTo>
                  <a:pt x="553274" y="0"/>
                </a:lnTo>
                <a:lnTo>
                  <a:pt x="553274" y="553274"/>
                </a:lnTo>
                <a:lnTo>
                  <a:pt x="0" y="553274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</p:spTree>
  </p:cSld>
  <p:clrMapOvr>
    <a:masterClrMapping/>
  </p:clrMapOvr>
</p:sld>
</file>

<file path=ppt/slides/slide4.xml><?xml version="1.0" encoding="utf-8"?>
<p:sld xmlns:p="http://schemas.openxmlformats.org/presentationml/2006/main" xmlns:a="http://schemas.openxmlformats.org/drawingml/2006/main">
  <p:cSld>
    <p:bg>
      <p:bgPr>
        <a:solidFill>
          <a:srgbClr val="2B384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TextBox 2" id="2"/>
          <p:cNvSpPr txBox="true"/>
          <p:nvPr/>
        </p:nvSpPr>
        <p:spPr>
          <a:xfrm rot="0">
            <a:off x="2302206" y="712673"/>
            <a:ext cx="13737891" cy="9271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7699"/>
              </a:lnSpc>
            </a:pPr>
            <a:r>
              <a:rPr lang="en-US" sz="5499">
                <a:solidFill>
                  <a:srgbClr val="FFFFFF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OCUPACIÓN</a:t>
            </a:r>
          </a:p>
        </p:txBody>
      </p:sp>
      <p:sp>
        <p:nvSpPr>
          <p:cNvPr name="TextBox 3" id="3"/>
          <p:cNvSpPr txBox="true"/>
          <p:nvPr/>
        </p:nvSpPr>
        <p:spPr>
          <a:xfrm rot="0">
            <a:off x="5437202" y="9331250"/>
            <a:ext cx="1796585" cy="41241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485"/>
              </a:lnSpc>
            </a:pPr>
            <a:r>
              <a:rPr lang="en-US" sz="2086" spc="143">
                <a:solidFill>
                  <a:srgbClr val="FFFEFE"/>
                </a:solidFill>
                <a:latin typeface="Aileron"/>
                <a:ea typeface="Aileron"/>
                <a:cs typeface="Aileron"/>
                <a:sym typeface="Aileron"/>
              </a:rPr>
              <a:t>Hogar</a:t>
            </a:r>
          </a:p>
        </p:txBody>
      </p:sp>
      <p:sp>
        <p:nvSpPr>
          <p:cNvPr name="TextBox 4" id="4"/>
          <p:cNvSpPr txBox="true"/>
          <p:nvPr/>
        </p:nvSpPr>
        <p:spPr>
          <a:xfrm rot="0">
            <a:off x="8252908" y="9331250"/>
            <a:ext cx="1796585" cy="41241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485"/>
              </a:lnSpc>
            </a:pPr>
            <a:r>
              <a:rPr lang="en-US" sz="2086" spc="143">
                <a:solidFill>
                  <a:srgbClr val="FFFEFE"/>
                </a:solidFill>
                <a:latin typeface="Aileron"/>
                <a:ea typeface="Aileron"/>
                <a:cs typeface="Aileron"/>
                <a:sym typeface="Aileron"/>
              </a:rPr>
              <a:t>Empleada</a:t>
            </a:r>
          </a:p>
        </p:txBody>
      </p:sp>
      <p:sp>
        <p:nvSpPr>
          <p:cNvPr name="TextBox 5" id="5"/>
          <p:cNvSpPr txBox="true"/>
          <p:nvPr/>
        </p:nvSpPr>
        <p:spPr>
          <a:xfrm rot="0">
            <a:off x="11073616" y="9331250"/>
            <a:ext cx="2076100" cy="41241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485"/>
              </a:lnSpc>
            </a:pPr>
            <a:r>
              <a:rPr lang="en-US" sz="2086" spc="143">
                <a:solidFill>
                  <a:srgbClr val="FFFEFE"/>
                </a:solidFill>
                <a:latin typeface="Aileron"/>
                <a:ea typeface="Aileron"/>
                <a:cs typeface="Aileron"/>
                <a:sym typeface="Aileron"/>
              </a:rPr>
              <a:t>Comerciante</a:t>
            </a:r>
          </a:p>
        </p:txBody>
      </p:sp>
      <p:sp>
        <p:nvSpPr>
          <p:cNvPr name="TextBox 6" id="6"/>
          <p:cNvSpPr txBox="true"/>
          <p:nvPr/>
        </p:nvSpPr>
        <p:spPr>
          <a:xfrm rot="0">
            <a:off x="3982612" y="8928547"/>
            <a:ext cx="701489" cy="45973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851"/>
              </a:lnSpc>
            </a:pPr>
            <a:r>
              <a:rPr lang="en-US" sz="2517" spc="25">
                <a:solidFill>
                  <a:srgbClr val="FFFEFE"/>
                </a:solidFill>
                <a:latin typeface="Aileron"/>
                <a:ea typeface="Aileron"/>
                <a:cs typeface="Aileron"/>
                <a:sym typeface="Aileron"/>
              </a:rPr>
              <a:t>0</a:t>
            </a:r>
          </a:p>
        </p:txBody>
      </p:sp>
      <p:sp>
        <p:nvSpPr>
          <p:cNvPr name="TextBox 7" id="7"/>
          <p:cNvSpPr txBox="true"/>
          <p:nvPr/>
        </p:nvSpPr>
        <p:spPr>
          <a:xfrm rot="0">
            <a:off x="3982612" y="3203844"/>
            <a:ext cx="701489" cy="45973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851"/>
              </a:lnSpc>
            </a:pPr>
            <a:r>
              <a:rPr lang="en-US" sz="2517" spc="25">
                <a:solidFill>
                  <a:srgbClr val="FFFEFE"/>
                </a:solidFill>
                <a:latin typeface="Aileron"/>
                <a:ea typeface="Aileron"/>
                <a:cs typeface="Aileron"/>
                <a:sym typeface="Aileron"/>
              </a:rPr>
              <a:t>12</a:t>
            </a:r>
          </a:p>
        </p:txBody>
      </p:sp>
      <p:sp>
        <p:nvSpPr>
          <p:cNvPr name="TextBox 8" id="8"/>
          <p:cNvSpPr txBox="true"/>
          <p:nvPr/>
        </p:nvSpPr>
        <p:spPr>
          <a:xfrm rot="0">
            <a:off x="3982612" y="4378396"/>
            <a:ext cx="701489" cy="45973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851"/>
              </a:lnSpc>
            </a:pPr>
            <a:r>
              <a:rPr lang="en-US" sz="2517" spc="25">
                <a:solidFill>
                  <a:srgbClr val="FFFEFE"/>
                </a:solidFill>
                <a:latin typeface="Aileron"/>
                <a:ea typeface="Aileron"/>
                <a:cs typeface="Aileron"/>
                <a:sym typeface="Aileron"/>
              </a:rPr>
              <a:t>10</a:t>
            </a:r>
          </a:p>
        </p:txBody>
      </p:sp>
      <p:sp>
        <p:nvSpPr>
          <p:cNvPr name="TextBox 9" id="9"/>
          <p:cNvSpPr txBox="true"/>
          <p:nvPr/>
        </p:nvSpPr>
        <p:spPr>
          <a:xfrm rot="0">
            <a:off x="3982612" y="5345134"/>
            <a:ext cx="701489" cy="45973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851"/>
              </a:lnSpc>
            </a:pPr>
            <a:r>
              <a:rPr lang="en-US" sz="2517" spc="25">
                <a:solidFill>
                  <a:srgbClr val="FFFEFE"/>
                </a:solidFill>
                <a:latin typeface="Aileron"/>
                <a:ea typeface="Aileron"/>
                <a:cs typeface="Aileron"/>
                <a:sym typeface="Aileron"/>
              </a:rPr>
              <a:t>8</a:t>
            </a:r>
          </a:p>
        </p:txBody>
      </p:sp>
      <p:sp>
        <p:nvSpPr>
          <p:cNvPr name="TextBox 10" id="10"/>
          <p:cNvSpPr txBox="true"/>
          <p:nvPr/>
        </p:nvSpPr>
        <p:spPr>
          <a:xfrm rot="0">
            <a:off x="3982612" y="6267145"/>
            <a:ext cx="701489" cy="45973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851"/>
              </a:lnSpc>
            </a:pPr>
            <a:r>
              <a:rPr lang="en-US" sz="2517" spc="25">
                <a:solidFill>
                  <a:srgbClr val="FFFEFE"/>
                </a:solidFill>
                <a:latin typeface="Aileron"/>
                <a:ea typeface="Aileron"/>
                <a:cs typeface="Aileron"/>
                <a:sym typeface="Aileron"/>
              </a:rPr>
              <a:t>6</a:t>
            </a:r>
          </a:p>
        </p:txBody>
      </p:sp>
      <p:sp>
        <p:nvSpPr>
          <p:cNvPr name="TextBox 11" id="11"/>
          <p:cNvSpPr txBox="true"/>
          <p:nvPr/>
        </p:nvSpPr>
        <p:spPr>
          <a:xfrm rot="0">
            <a:off x="3982612" y="7080338"/>
            <a:ext cx="701489" cy="45973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851"/>
              </a:lnSpc>
            </a:pPr>
            <a:r>
              <a:rPr lang="en-US" sz="2517" spc="25">
                <a:solidFill>
                  <a:srgbClr val="FFFEFE"/>
                </a:solidFill>
                <a:latin typeface="Aileron"/>
                <a:ea typeface="Aileron"/>
                <a:cs typeface="Aileron"/>
                <a:sym typeface="Aileron"/>
              </a:rPr>
              <a:t>4</a:t>
            </a:r>
          </a:p>
        </p:txBody>
      </p:sp>
      <p:sp>
        <p:nvSpPr>
          <p:cNvPr name="TextBox 12" id="12"/>
          <p:cNvSpPr txBox="true"/>
          <p:nvPr/>
        </p:nvSpPr>
        <p:spPr>
          <a:xfrm rot="0">
            <a:off x="3982612" y="8004443"/>
            <a:ext cx="701489" cy="45973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851"/>
              </a:lnSpc>
            </a:pPr>
            <a:r>
              <a:rPr lang="en-US" sz="2517" spc="25">
                <a:solidFill>
                  <a:srgbClr val="FFFEFE"/>
                </a:solidFill>
                <a:latin typeface="Aileron"/>
                <a:ea typeface="Aileron"/>
                <a:cs typeface="Aileron"/>
                <a:sym typeface="Aileron"/>
              </a:rPr>
              <a:t>2</a:t>
            </a:r>
          </a:p>
        </p:txBody>
      </p:sp>
      <p:sp>
        <p:nvSpPr>
          <p:cNvPr name="AutoShape 13" id="13"/>
          <p:cNvSpPr/>
          <p:nvPr/>
        </p:nvSpPr>
        <p:spPr>
          <a:xfrm rot="-5400000">
            <a:off x="3266925" y="5497736"/>
            <a:ext cx="6127137" cy="1313075"/>
          </a:xfrm>
          <a:prstGeom prst="rect">
            <a:avLst/>
          </a:prstGeom>
          <a:solidFill>
            <a:srgbClr val="9C617B">
              <a:alpha val="22745"/>
            </a:srgbClr>
          </a:solidFill>
        </p:spPr>
      </p:sp>
      <p:sp>
        <p:nvSpPr>
          <p:cNvPr name="AutoShape 14" id="14"/>
          <p:cNvSpPr/>
          <p:nvPr/>
        </p:nvSpPr>
        <p:spPr>
          <a:xfrm rot="-5400000">
            <a:off x="4067086" y="6297897"/>
            <a:ext cx="4566716" cy="1273174"/>
          </a:xfrm>
          <a:prstGeom prst="rect">
            <a:avLst/>
          </a:prstGeom>
          <a:solidFill>
            <a:srgbClr val="6B0834"/>
          </a:solidFill>
        </p:spPr>
      </p:sp>
      <p:sp>
        <p:nvSpPr>
          <p:cNvPr name="AutoShape 15" id="15"/>
          <p:cNvSpPr/>
          <p:nvPr/>
        </p:nvSpPr>
        <p:spPr>
          <a:xfrm rot="0">
            <a:off x="5013080" y="9201277"/>
            <a:ext cx="10630632" cy="11458"/>
          </a:xfrm>
          <a:prstGeom prst="rect">
            <a:avLst/>
          </a:prstGeom>
          <a:solidFill>
            <a:srgbClr val="191919">
              <a:alpha val="98824"/>
            </a:srgbClr>
          </a:solidFill>
        </p:spPr>
      </p:sp>
      <p:sp>
        <p:nvSpPr>
          <p:cNvPr name="TextBox 16" id="16"/>
          <p:cNvSpPr txBox="true"/>
          <p:nvPr/>
        </p:nvSpPr>
        <p:spPr>
          <a:xfrm rot="0">
            <a:off x="5999699" y="2421420"/>
            <a:ext cx="701489" cy="45973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851"/>
              </a:lnSpc>
            </a:pPr>
            <a:r>
              <a:rPr lang="en-US" sz="2517" spc="25">
                <a:solidFill>
                  <a:srgbClr val="FFFEFE"/>
                </a:solidFill>
                <a:latin typeface="Aileron"/>
                <a:ea typeface="Aileron"/>
                <a:cs typeface="Aileron"/>
                <a:sym typeface="Aileron"/>
              </a:rPr>
              <a:t>10</a:t>
            </a:r>
          </a:p>
        </p:txBody>
      </p:sp>
      <p:sp>
        <p:nvSpPr>
          <p:cNvPr name="TextBox 17" id="17"/>
          <p:cNvSpPr txBox="true"/>
          <p:nvPr/>
        </p:nvSpPr>
        <p:spPr>
          <a:xfrm rot="0">
            <a:off x="8793256" y="2354148"/>
            <a:ext cx="701489" cy="45973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851"/>
              </a:lnSpc>
            </a:pPr>
            <a:r>
              <a:rPr lang="en-US" sz="2517" spc="25">
                <a:solidFill>
                  <a:srgbClr val="FFFEFE"/>
                </a:solidFill>
                <a:latin typeface="Aileron"/>
                <a:ea typeface="Aileron"/>
                <a:cs typeface="Aileron"/>
                <a:sym typeface="Aileron"/>
              </a:rPr>
              <a:t>11</a:t>
            </a:r>
          </a:p>
        </p:txBody>
      </p:sp>
      <p:sp>
        <p:nvSpPr>
          <p:cNvPr name="TextBox 18" id="18"/>
          <p:cNvSpPr txBox="true"/>
          <p:nvPr/>
        </p:nvSpPr>
        <p:spPr>
          <a:xfrm rot="0">
            <a:off x="11621164" y="2392845"/>
            <a:ext cx="701489" cy="45973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851"/>
              </a:lnSpc>
            </a:pPr>
            <a:r>
              <a:rPr lang="en-US" sz="2517" spc="25">
                <a:solidFill>
                  <a:srgbClr val="FFFEFE"/>
                </a:solidFill>
                <a:latin typeface="Aileron"/>
                <a:ea typeface="Aileron"/>
                <a:cs typeface="Aileron"/>
                <a:sym typeface="Aileron"/>
              </a:rPr>
              <a:t>2</a:t>
            </a:r>
          </a:p>
        </p:txBody>
      </p:sp>
      <p:sp>
        <p:nvSpPr>
          <p:cNvPr name="AutoShape 19" id="19"/>
          <p:cNvSpPr/>
          <p:nvPr/>
        </p:nvSpPr>
        <p:spPr>
          <a:xfrm rot="-5400000">
            <a:off x="6095915" y="5489454"/>
            <a:ext cx="6110572" cy="1313075"/>
          </a:xfrm>
          <a:prstGeom prst="rect">
            <a:avLst/>
          </a:prstGeom>
          <a:solidFill>
            <a:srgbClr val="9C617B">
              <a:alpha val="22745"/>
            </a:srgbClr>
          </a:solidFill>
        </p:spPr>
      </p:sp>
      <p:sp>
        <p:nvSpPr>
          <p:cNvPr name="AutoShape 20" id="20"/>
          <p:cNvSpPr/>
          <p:nvPr/>
        </p:nvSpPr>
        <p:spPr>
          <a:xfrm rot="-5400000">
            <a:off x="6584964" y="5961938"/>
            <a:ext cx="5172375" cy="1273174"/>
          </a:xfrm>
          <a:prstGeom prst="rect">
            <a:avLst/>
          </a:prstGeom>
          <a:solidFill>
            <a:srgbClr val="6B0834"/>
          </a:solidFill>
        </p:spPr>
      </p:sp>
      <p:sp>
        <p:nvSpPr>
          <p:cNvPr name="AutoShape 21" id="21"/>
          <p:cNvSpPr/>
          <p:nvPr/>
        </p:nvSpPr>
        <p:spPr>
          <a:xfrm rot="-5400000">
            <a:off x="8924905" y="5481171"/>
            <a:ext cx="6094007" cy="1313075"/>
          </a:xfrm>
          <a:prstGeom prst="rect">
            <a:avLst/>
          </a:prstGeom>
          <a:solidFill>
            <a:srgbClr val="9C617B">
              <a:alpha val="22745"/>
            </a:srgbClr>
          </a:solidFill>
        </p:spPr>
      </p:sp>
      <p:sp>
        <p:nvSpPr>
          <p:cNvPr name="AutoShape 22" id="22"/>
          <p:cNvSpPr/>
          <p:nvPr/>
        </p:nvSpPr>
        <p:spPr>
          <a:xfrm rot="-5400000">
            <a:off x="11546372" y="8086073"/>
            <a:ext cx="890975" cy="1273174"/>
          </a:xfrm>
          <a:prstGeom prst="rect">
            <a:avLst/>
          </a:prstGeom>
          <a:solidFill>
            <a:srgbClr val="6B0834"/>
          </a:solidFill>
        </p:spPr>
      </p:sp>
    </p:spTree>
  </p:cSld>
  <p:clrMapOvr>
    <a:masterClrMapping/>
  </p:clrMapOvr>
</p:sld>
</file>

<file path=ppt/slides/slide5.xml><?xml version="1.0" encoding="utf-8"?>
<p:sld xmlns:p="http://schemas.openxmlformats.org/presentationml/2006/main" xmlns:a="http://schemas.openxmlformats.org/drawingml/2006/main">
  <p:cSld>
    <p:bg>
      <p:bgPr>
        <a:solidFill>
          <a:srgbClr val="2B384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TextBox 2" id="2"/>
          <p:cNvSpPr txBox="true"/>
          <p:nvPr/>
        </p:nvSpPr>
        <p:spPr>
          <a:xfrm rot="0">
            <a:off x="2275054" y="761439"/>
            <a:ext cx="13737891" cy="9271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7699"/>
              </a:lnSpc>
            </a:pPr>
            <a:r>
              <a:rPr lang="en-US" sz="5499">
                <a:solidFill>
                  <a:srgbClr val="FFFFFF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ESCOLARIDAD</a:t>
            </a:r>
          </a:p>
        </p:txBody>
      </p:sp>
      <p:grpSp>
        <p:nvGrpSpPr>
          <p:cNvPr name="Group 3" id="3"/>
          <p:cNvGrpSpPr/>
          <p:nvPr/>
        </p:nvGrpSpPr>
        <p:grpSpPr>
          <a:xfrm rot="0">
            <a:off x="3374500" y="1688539"/>
            <a:ext cx="10289725" cy="8063541"/>
            <a:chOff x="0" y="0"/>
            <a:chExt cx="13719633" cy="10751388"/>
          </a:xfrm>
        </p:grpSpPr>
        <p:sp>
          <p:nvSpPr>
            <p:cNvPr name="AutoShape 4" id="4"/>
            <p:cNvSpPr/>
            <p:nvPr/>
          </p:nvSpPr>
          <p:spPr>
            <a:xfrm rot="-5400000">
              <a:off x="7057979" y="-4200559"/>
              <a:ext cx="1327647" cy="11995662"/>
            </a:xfrm>
            <a:prstGeom prst="rect">
              <a:avLst/>
            </a:prstGeom>
            <a:solidFill>
              <a:srgbClr val="D3BABD">
                <a:alpha val="22745"/>
              </a:srgbClr>
            </a:solidFill>
          </p:spPr>
        </p:sp>
        <p:sp>
          <p:nvSpPr>
            <p:cNvPr name="AutoShape 5" id="5"/>
            <p:cNvSpPr/>
            <p:nvPr/>
          </p:nvSpPr>
          <p:spPr>
            <a:xfrm rot="-5400000">
              <a:off x="7127717" y="-2166306"/>
              <a:ext cx="1327647" cy="11856186"/>
            </a:xfrm>
            <a:prstGeom prst="rect">
              <a:avLst/>
            </a:prstGeom>
            <a:solidFill>
              <a:srgbClr val="D3BABD">
                <a:alpha val="22745"/>
              </a:srgbClr>
            </a:solidFill>
          </p:spPr>
        </p:sp>
        <p:sp>
          <p:nvSpPr>
            <p:cNvPr name="AutoShape 6" id="6"/>
            <p:cNvSpPr/>
            <p:nvPr/>
          </p:nvSpPr>
          <p:spPr>
            <a:xfrm rot="-5400000">
              <a:off x="7057979" y="-168826"/>
              <a:ext cx="1327647" cy="11995662"/>
            </a:xfrm>
            <a:prstGeom prst="rect">
              <a:avLst/>
            </a:prstGeom>
            <a:solidFill>
              <a:srgbClr val="D3BABD">
                <a:alpha val="22745"/>
              </a:srgbClr>
            </a:solidFill>
          </p:spPr>
        </p:sp>
        <p:sp>
          <p:nvSpPr>
            <p:cNvPr name="AutoShape 7" id="7"/>
            <p:cNvSpPr/>
            <p:nvPr/>
          </p:nvSpPr>
          <p:spPr>
            <a:xfrm rot="-5400000">
              <a:off x="7318556" y="2161738"/>
              <a:ext cx="1327647" cy="11474508"/>
            </a:xfrm>
            <a:prstGeom prst="rect">
              <a:avLst/>
            </a:prstGeom>
            <a:solidFill>
              <a:srgbClr val="D3BABD">
                <a:alpha val="22745"/>
              </a:srgbClr>
            </a:solidFill>
          </p:spPr>
        </p:sp>
        <p:sp>
          <p:nvSpPr>
            <p:cNvPr name="AutoShape 8" id="8"/>
            <p:cNvSpPr/>
            <p:nvPr/>
          </p:nvSpPr>
          <p:spPr>
            <a:xfrm rot="-5400000">
              <a:off x="2473927" y="6528366"/>
              <a:ext cx="1327647" cy="2707269"/>
            </a:xfrm>
            <a:prstGeom prst="rect">
              <a:avLst/>
            </a:prstGeom>
            <a:solidFill>
              <a:srgbClr val="6B0834"/>
            </a:solidFill>
          </p:spPr>
        </p:sp>
        <p:sp>
          <p:nvSpPr>
            <p:cNvPr name="AutoShape 9" id="9"/>
            <p:cNvSpPr/>
            <p:nvPr/>
          </p:nvSpPr>
          <p:spPr>
            <a:xfrm rot="-5400000">
              <a:off x="2443854" y="413565"/>
              <a:ext cx="1327647" cy="2767414"/>
            </a:xfrm>
            <a:prstGeom prst="rect">
              <a:avLst/>
            </a:prstGeom>
            <a:solidFill>
              <a:srgbClr val="6B0834"/>
            </a:solidFill>
          </p:spPr>
        </p:sp>
        <p:sp>
          <p:nvSpPr>
            <p:cNvPr name="AutoShape 10" id="10"/>
            <p:cNvSpPr/>
            <p:nvPr/>
          </p:nvSpPr>
          <p:spPr>
            <a:xfrm rot="-5400000">
              <a:off x="3810697" y="1055532"/>
              <a:ext cx="1327647" cy="5440955"/>
            </a:xfrm>
            <a:prstGeom prst="rect">
              <a:avLst/>
            </a:prstGeom>
            <a:solidFill>
              <a:srgbClr val="6B0834"/>
            </a:solidFill>
          </p:spPr>
        </p:sp>
        <p:sp>
          <p:nvSpPr>
            <p:cNvPr name="AutoShape 11" id="11"/>
            <p:cNvSpPr/>
            <p:nvPr/>
          </p:nvSpPr>
          <p:spPr>
            <a:xfrm rot="-5400000">
              <a:off x="6135589" y="753564"/>
              <a:ext cx="1327647" cy="10150882"/>
            </a:xfrm>
            <a:prstGeom prst="rect">
              <a:avLst/>
            </a:prstGeom>
            <a:solidFill>
              <a:srgbClr val="6B0834"/>
            </a:solidFill>
          </p:spPr>
        </p:sp>
        <p:sp>
          <p:nvSpPr>
            <p:cNvPr name="AutoShape 12" id="12"/>
            <p:cNvSpPr/>
            <p:nvPr/>
          </p:nvSpPr>
          <p:spPr>
            <a:xfrm rot="5400000">
              <a:off x="-2952441" y="4610652"/>
              <a:ext cx="9347209" cy="125904"/>
            </a:xfrm>
            <a:prstGeom prst="rect">
              <a:avLst/>
            </a:prstGeom>
            <a:solidFill>
              <a:srgbClr val="FFFEFE">
                <a:alpha val="98824"/>
              </a:srgbClr>
            </a:solidFill>
          </p:spPr>
        </p:sp>
        <p:sp>
          <p:nvSpPr>
            <p:cNvPr name="AutoShape 13" id="13"/>
            <p:cNvSpPr/>
            <p:nvPr/>
          </p:nvSpPr>
          <p:spPr>
            <a:xfrm rot="0">
              <a:off x="1723971" y="9395845"/>
              <a:ext cx="11995662" cy="54191"/>
            </a:xfrm>
            <a:prstGeom prst="rect">
              <a:avLst/>
            </a:prstGeom>
            <a:solidFill>
              <a:srgbClr val="FFFEFE">
                <a:alpha val="98824"/>
              </a:srgbClr>
            </a:solidFill>
          </p:spPr>
        </p:sp>
        <p:sp>
          <p:nvSpPr>
            <p:cNvPr name="TextBox 14" id="14"/>
            <p:cNvSpPr txBox="true"/>
            <p:nvPr/>
          </p:nvSpPr>
          <p:spPr>
            <a:xfrm rot="0">
              <a:off x="6641532" y="1435095"/>
              <a:ext cx="6275501" cy="610054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l">
                <a:lnSpc>
                  <a:spcPts val="4134"/>
                </a:lnSpc>
              </a:pPr>
              <a:r>
                <a:rPr lang="en-US" sz="2475" spc="170">
                  <a:solidFill>
                    <a:srgbClr val="FFFFFF"/>
                  </a:solidFill>
                  <a:latin typeface="Aileron"/>
                  <a:ea typeface="Aileron"/>
                  <a:cs typeface="Aileron"/>
                  <a:sym typeface="Aileron"/>
                </a:rPr>
                <a:t>Licenciatura</a:t>
              </a:r>
            </a:p>
          </p:txBody>
        </p:sp>
        <p:sp>
          <p:nvSpPr>
            <p:cNvPr name="TextBox 15" id="15"/>
            <p:cNvSpPr txBox="true"/>
            <p:nvPr/>
          </p:nvSpPr>
          <p:spPr>
            <a:xfrm rot="0">
              <a:off x="1516040" y="3397560"/>
              <a:ext cx="6275501" cy="614153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4134"/>
                </a:lnSpc>
              </a:pPr>
              <a:r>
                <a:rPr lang="en-US" sz="2475" spc="170">
                  <a:solidFill>
                    <a:srgbClr val="FFFFFF"/>
                  </a:solidFill>
                  <a:latin typeface="Aileron"/>
                  <a:ea typeface="Aileron"/>
                  <a:cs typeface="Aileron"/>
                  <a:sym typeface="Aileron"/>
                </a:rPr>
                <a:t>Preparatoria</a:t>
              </a:r>
            </a:p>
          </p:txBody>
        </p:sp>
        <p:sp>
          <p:nvSpPr>
            <p:cNvPr name="TextBox 16" id="16"/>
            <p:cNvSpPr txBox="true"/>
            <p:nvPr/>
          </p:nvSpPr>
          <p:spPr>
            <a:xfrm rot="0">
              <a:off x="3989270" y="5463849"/>
              <a:ext cx="6275501" cy="616011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4134"/>
                </a:lnSpc>
              </a:pPr>
              <a:r>
                <a:rPr lang="en-US" sz="2475" spc="170">
                  <a:solidFill>
                    <a:srgbClr val="FFFFFF"/>
                  </a:solidFill>
                  <a:latin typeface="Aileron"/>
                  <a:ea typeface="Aileron"/>
                  <a:cs typeface="Aileron"/>
                  <a:sym typeface="Aileron"/>
                </a:rPr>
                <a:t>Secundaria</a:t>
              </a:r>
            </a:p>
          </p:txBody>
        </p:sp>
        <p:sp>
          <p:nvSpPr>
            <p:cNvPr name="TextBox 17" id="17"/>
            <p:cNvSpPr txBox="true"/>
            <p:nvPr/>
          </p:nvSpPr>
          <p:spPr>
            <a:xfrm rot="0">
              <a:off x="0" y="7502881"/>
              <a:ext cx="6275501" cy="634414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4207"/>
                </a:lnSpc>
              </a:pPr>
              <a:r>
                <a:rPr lang="en-US" sz="2519" spc="173">
                  <a:solidFill>
                    <a:srgbClr val="FFFFFF"/>
                  </a:solidFill>
                  <a:latin typeface="Aileron"/>
                  <a:ea typeface="Aileron"/>
                  <a:cs typeface="Aileron"/>
                  <a:sym typeface="Aileron"/>
                </a:rPr>
                <a:t>Primaria</a:t>
              </a:r>
            </a:p>
          </p:txBody>
        </p:sp>
        <p:sp>
          <p:nvSpPr>
            <p:cNvPr name="TextBox 18" id="18"/>
            <p:cNvSpPr txBox="true"/>
            <p:nvPr/>
          </p:nvSpPr>
          <p:spPr>
            <a:xfrm rot="0">
              <a:off x="1215614" y="10083852"/>
              <a:ext cx="1106932" cy="667536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4419"/>
                </a:lnSpc>
              </a:pPr>
              <a:r>
                <a:rPr lang="en-US" sz="2888" spc="28">
                  <a:solidFill>
                    <a:srgbClr val="FFFEFE"/>
                  </a:solidFill>
                  <a:latin typeface="Aileron"/>
                  <a:ea typeface="Aileron"/>
                  <a:cs typeface="Aileron"/>
                  <a:sym typeface="Aileron"/>
                </a:rPr>
                <a:t>0</a:t>
              </a:r>
            </a:p>
          </p:txBody>
        </p:sp>
        <p:sp>
          <p:nvSpPr>
            <p:cNvPr name="TextBox 19" id="19"/>
            <p:cNvSpPr txBox="true"/>
            <p:nvPr/>
          </p:nvSpPr>
          <p:spPr>
            <a:xfrm rot="0">
              <a:off x="3018293" y="10083852"/>
              <a:ext cx="1106932" cy="667536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4419"/>
                </a:lnSpc>
              </a:pPr>
              <a:r>
                <a:rPr lang="en-US" sz="2888" spc="28">
                  <a:solidFill>
                    <a:srgbClr val="FFFEFE"/>
                  </a:solidFill>
                  <a:latin typeface="Aileron"/>
                  <a:ea typeface="Aileron"/>
                  <a:cs typeface="Aileron"/>
                  <a:sym typeface="Aileron"/>
                </a:rPr>
                <a:t>2</a:t>
              </a:r>
            </a:p>
          </p:txBody>
        </p:sp>
        <p:sp>
          <p:nvSpPr>
            <p:cNvPr name="TextBox 20" id="20"/>
            <p:cNvSpPr txBox="true"/>
            <p:nvPr/>
          </p:nvSpPr>
          <p:spPr>
            <a:xfrm rot="0">
              <a:off x="4829913" y="10083852"/>
              <a:ext cx="1106932" cy="667536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4419"/>
                </a:lnSpc>
              </a:pPr>
              <a:r>
                <a:rPr lang="en-US" sz="2888" spc="28">
                  <a:solidFill>
                    <a:srgbClr val="FFFEFE"/>
                  </a:solidFill>
                  <a:latin typeface="Aileron"/>
                  <a:ea typeface="Aileron"/>
                  <a:cs typeface="Aileron"/>
                  <a:sym typeface="Aileron"/>
                </a:rPr>
                <a:t>4</a:t>
              </a:r>
            </a:p>
          </p:txBody>
        </p:sp>
        <p:sp>
          <p:nvSpPr>
            <p:cNvPr name="TextBox 21" id="21"/>
            <p:cNvSpPr txBox="true"/>
            <p:nvPr/>
          </p:nvSpPr>
          <p:spPr>
            <a:xfrm rot="0">
              <a:off x="6641532" y="10083852"/>
              <a:ext cx="1106932" cy="667536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4419"/>
                </a:lnSpc>
              </a:pPr>
              <a:r>
                <a:rPr lang="en-US" sz="2888" spc="28">
                  <a:solidFill>
                    <a:srgbClr val="FFFEFE"/>
                  </a:solidFill>
                  <a:latin typeface="Aileron"/>
                  <a:ea typeface="Aileron"/>
                  <a:cs typeface="Aileron"/>
                  <a:sym typeface="Aileron"/>
                </a:rPr>
                <a:t>6</a:t>
              </a:r>
            </a:p>
          </p:txBody>
        </p:sp>
        <p:sp>
          <p:nvSpPr>
            <p:cNvPr name="TextBox 22" id="22"/>
            <p:cNvSpPr txBox="true"/>
            <p:nvPr/>
          </p:nvSpPr>
          <p:spPr>
            <a:xfrm rot="0">
              <a:off x="8453152" y="10083852"/>
              <a:ext cx="1106932" cy="667536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4419"/>
                </a:lnSpc>
              </a:pPr>
              <a:r>
                <a:rPr lang="en-US" sz="2888" spc="28">
                  <a:solidFill>
                    <a:srgbClr val="FFFEFE"/>
                  </a:solidFill>
                  <a:latin typeface="Aileron"/>
                  <a:ea typeface="Aileron"/>
                  <a:cs typeface="Aileron"/>
                  <a:sym typeface="Aileron"/>
                </a:rPr>
                <a:t>8</a:t>
              </a:r>
            </a:p>
          </p:txBody>
        </p:sp>
        <p:sp>
          <p:nvSpPr>
            <p:cNvPr name="TextBox 23" id="23"/>
            <p:cNvSpPr txBox="true"/>
            <p:nvPr/>
          </p:nvSpPr>
          <p:spPr>
            <a:xfrm rot="0">
              <a:off x="10264771" y="10083852"/>
              <a:ext cx="1106932" cy="667536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4419"/>
                </a:lnSpc>
              </a:pPr>
              <a:r>
                <a:rPr lang="en-US" sz="2888" spc="28">
                  <a:solidFill>
                    <a:srgbClr val="FFFEFE"/>
                  </a:solidFill>
                  <a:latin typeface="Aileron"/>
                  <a:ea typeface="Aileron"/>
                  <a:cs typeface="Aileron"/>
                  <a:sym typeface="Aileron"/>
                </a:rPr>
                <a:t>10</a:t>
              </a:r>
            </a:p>
          </p:txBody>
        </p:sp>
        <p:sp>
          <p:nvSpPr>
            <p:cNvPr name="TextBox 24" id="24"/>
            <p:cNvSpPr txBox="true"/>
            <p:nvPr/>
          </p:nvSpPr>
          <p:spPr>
            <a:xfrm rot="0">
              <a:off x="12076391" y="10083852"/>
              <a:ext cx="1106932" cy="667536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4419"/>
                </a:lnSpc>
              </a:pPr>
              <a:r>
                <a:rPr lang="en-US" sz="2888" spc="28">
                  <a:solidFill>
                    <a:srgbClr val="FFFEFE"/>
                  </a:solidFill>
                  <a:latin typeface="Aileron"/>
                  <a:ea typeface="Aileron"/>
                  <a:cs typeface="Aileron"/>
                  <a:sym typeface="Aileron"/>
                </a:rPr>
                <a:t>12</a:t>
              </a:r>
            </a:p>
          </p:txBody>
        </p:sp>
      </p:grpSp>
    </p:spTree>
  </p:cSld>
  <p:clrMapOvr>
    <a:masterClrMapping/>
  </p:clrMapOvr>
</p:sld>
</file>

<file path=ppt/slides/slide6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2B384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TextBox 2" id="2"/>
          <p:cNvSpPr txBox="true"/>
          <p:nvPr/>
        </p:nvSpPr>
        <p:spPr>
          <a:xfrm rot="0">
            <a:off x="2515114" y="9715876"/>
            <a:ext cx="2932859" cy="36575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928"/>
              </a:lnSpc>
            </a:pPr>
            <a:r>
              <a:rPr lang="en-US" sz="2091" spc="271">
                <a:solidFill>
                  <a:srgbClr val="FFFEFE"/>
                </a:solidFill>
                <a:latin typeface="Aileron"/>
                <a:ea typeface="Aileron"/>
                <a:cs typeface="Aileron"/>
                <a:sym typeface="Aileron"/>
              </a:rPr>
              <a:t>SAN JOSÉ</a:t>
            </a:r>
          </a:p>
        </p:txBody>
      </p:sp>
      <p:sp>
        <p:nvSpPr>
          <p:cNvPr name="TextBox 3" id="3"/>
          <p:cNvSpPr txBox="true"/>
          <p:nvPr/>
        </p:nvSpPr>
        <p:spPr>
          <a:xfrm rot="0">
            <a:off x="5199572" y="9707726"/>
            <a:ext cx="2932859" cy="342216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728"/>
              </a:lnSpc>
            </a:pPr>
            <a:r>
              <a:rPr lang="en-US" sz="1948" spc="253">
                <a:solidFill>
                  <a:srgbClr val="FFFEFE"/>
                </a:solidFill>
                <a:latin typeface="Aileron"/>
                <a:ea typeface="Aileron"/>
                <a:cs typeface="Aileron"/>
                <a:sym typeface="Aileron"/>
              </a:rPr>
              <a:t>MAXTHÁ</a:t>
            </a:r>
          </a:p>
        </p:txBody>
      </p:sp>
      <p:sp>
        <p:nvSpPr>
          <p:cNvPr name="TextBox 4" id="4"/>
          <p:cNvSpPr txBox="true"/>
          <p:nvPr/>
        </p:nvSpPr>
        <p:spPr>
          <a:xfrm rot="0">
            <a:off x="7766969" y="9695955"/>
            <a:ext cx="2932859" cy="36575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928"/>
              </a:lnSpc>
            </a:pPr>
            <a:r>
              <a:rPr lang="en-US" sz="2091" spc="271">
                <a:solidFill>
                  <a:srgbClr val="FFFEFE"/>
                </a:solidFill>
                <a:latin typeface="Aileron"/>
                <a:ea typeface="Aileron"/>
                <a:cs typeface="Aileron"/>
                <a:sym typeface="Aileron"/>
              </a:rPr>
              <a:t>LA SABINITA</a:t>
            </a:r>
          </a:p>
        </p:txBody>
      </p:sp>
      <p:sp>
        <p:nvSpPr>
          <p:cNvPr name="TextBox 5" id="5"/>
          <p:cNvSpPr txBox="true"/>
          <p:nvPr/>
        </p:nvSpPr>
        <p:spPr>
          <a:xfrm rot="0">
            <a:off x="10436100" y="9725401"/>
            <a:ext cx="2932859" cy="31639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628"/>
              </a:lnSpc>
            </a:pPr>
            <a:r>
              <a:rPr lang="en-US" sz="1877" spc="244">
                <a:solidFill>
                  <a:srgbClr val="FFFEFE"/>
                </a:solidFill>
                <a:latin typeface="Aileron"/>
                <a:ea typeface="Aileron"/>
                <a:cs typeface="Aileron"/>
                <a:sym typeface="Aileron"/>
              </a:rPr>
              <a:t>TLAXCALILLA</a:t>
            </a:r>
          </a:p>
        </p:txBody>
      </p:sp>
      <p:sp>
        <p:nvSpPr>
          <p:cNvPr name="Freeform 6" id="6"/>
          <p:cNvSpPr/>
          <p:nvPr/>
        </p:nvSpPr>
        <p:spPr>
          <a:xfrm flipH="false" flipV="false" rot="0">
            <a:off x="6993970" y="1507585"/>
            <a:ext cx="1993227" cy="1993227"/>
          </a:xfrm>
          <a:custGeom>
            <a:avLst/>
            <a:gdLst/>
            <a:ahLst/>
            <a:cxnLst/>
            <a:rect r="r" b="b" t="t" l="l"/>
            <a:pathLst>
              <a:path h="1993227" w="1993227">
                <a:moveTo>
                  <a:pt x="0" y="0"/>
                </a:moveTo>
                <a:lnTo>
                  <a:pt x="1993227" y="0"/>
                </a:lnTo>
                <a:lnTo>
                  <a:pt x="1993227" y="1993227"/>
                </a:lnTo>
                <a:lnTo>
                  <a:pt x="0" y="1993227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7" id="7"/>
          <p:cNvSpPr/>
          <p:nvPr/>
        </p:nvSpPr>
        <p:spPr>
          <a:xfrm flipH="false" flipV="false" rot="0">
            <a:off x="6993970" y="2119834"/>
            <a:ext cx="345621" cy="434046"/>
          </a:xfrm>
          <a:custGeom>
            <a:avLst/>
            <a:gdLst/>
            <a:ahLst/>
            <a:cxnLst/>
            <a:rect r="r" b="b" t="t" l="l"/>
            <a:pathLst>
              <a:path h="434046" w="345621">
                <a:moveTo>
                  <a:pt x="0" y="0"/>
                </a:moveTo>
                <a:lnTo>
                  <a:pt x="345621" y="0"/>
                </a:lnTo>
                <a:lnTo>
                  <a:pt x="345621" y="434045"/>
                </a:lnTo>
                <a:lnTo>
                  <a:pt x="0" y="434045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-141056" r="-476708" b="-218164"/>
            </a:stretch>
          </a:blipFill>
        </p:spPr>
      </p:sp>
      <p:sp>
        <p:nvSpPr>
          <p:cNvPr name="Freeform 8" id="8"/>
          <p:cNvSpPr/>
          <p:nvPr/>
        </p:nvSpPr>
        <p:spPr>
          <a:xfrm flipH="false" flipV="false" rot="0">
            <a:off x="4202958" y="1507585"/>
            <a:ext cx="1993227" cy="1993227"/>
          </a:xfrm>
          <a:custGeom>
            <a:avLst/>
            <a:gdLst/>
            <a:ahLst/>
            <a:cxnLst/>
            <a:rect r="r" b="b" t="t" l="l"/>
            <a:pathLst>
              <a:path h="1993227" w="1993227">
                <a:moveTo>
                  <a:pt x="0" y="0"/>
                </a:moveTo>
                <a:lnTo>
                  <a:pt x="1993227" y="0"/>
                </a:lnTo>
                <a:lnTo>
                  <a:pt x="1993227" y="1993227"/>
                </a:lnTo>
                <a:lnTo>
                  <a:pt x="0" y="1993227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9" id="9"/>
          <p:cNvSpPr/>
          <p:nvPr/>
        </p:nvSpPr>
        <p:spPr>
          <a:xfrm flipH="false" flipV="false" rot="0">
            <a:off x="4202958" y="1942442"/>
            <a:ext cx="387058" cy="629205"/>
          </a:xfrm>
          <a:custGeom>
            <a:avLst/>
            <a:gdLst/>
            <a:ahLst/>
            <a:cxnLst/>
            <a:rect r="r" b="b" t="t" l="l"/>
            <a:pathLst>
              <a:path h="629205" w="387058">
                <a:moveTo>
                  <a:pt x="0" y="0"/>
                </a:moveTo>
                <a:lnTo>
                  <a:pt x="387058" y="0"/>
                </a:lnTo>
                <a:lnTo>
                  <a:pt x="387058" y="629204"/>
                </a:lnTo>
                <a:lnTo>
                  <a:pt x="0" y="629204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-69112" r="-414968" b="-147673"/>
            </a:stretch>
          </a:blipFill>
        </p:spPr>
      </p:sp>
      <p:sp>
        <p:nvSpPr>
          <p:cNvPr name="Freeform 10" id="10"/>
          <p:cNvSpPr/>
          <p:nvPr/>
        </p:nvSpPr>
        <p:spPr>
          <a:xfrm flipH="false" flipV="false" rot="0">
            <a:off x="9926829" y="1614186"/>
            <a:ext cx="1993227" cy="1993227"/>
          </a:xfrm>
          <a:custGeom>
            <a:avLst/>
            <a:gdLst/>
            <a:ahLst/>
            <a:cxnLst/>
            <a:rect r="r" b="b" t="t" l="l"/>
            <a:pathLst>
              <a:path h="1993227" w="1993227">
                <a:moveTo>
                  <a:pt x="0" y="0"/>
                </a:moveTo>
                <a:lnTo>
                  <a:pt x="1993227" y="0"/>
                </a:lnTo>
                <a:lnTo>
                  <a:pt x="1993227" y="1993227"/>
                </a:lnTo>
                <a:lnTo>
                  <a:pt x="0" y="1993227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1" id="11"/>
          <p:cNvSpPr/>
          <p:nvPr/>
        </p:nvSpPr>
        <p:spPr>
          <a:xfrm flipH="false" flipV="false" rot="0">
            <a:off x="9926829" y="2269611"/>
            <a:ext cx="384623" cy="479703"/>
          </a:xfrm>
          <a:custGeom>
            <a:avLst/>
            <a:gdLst/>
            <a:ahLst/>
            <a:cxnLst/>
            <a:rect r="r" b="b" t="t" l="l"/>
            <a:pathLst>
              <a:path h="479703" w="384623">
                <a:moveTo>
                  <a:pt x="0" y="0"/>
                </a:moveTo>
                <a:lnTo>
                  <a:pt x="384623" y="0"/>
                </a:lnTo>
                <a:lnTo>
                  <a:pt x="384623" y="479703"/>
                </a:lnTo>
                <a:lnTo>
                  <a:pt x="0" y="479703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-136631" r="-418229" b="-178881"/>
            </a:stretch>
          </a:blipFill>
        </p:spPr>
      </p:sp>
      <p:sp>
        <p:nvSpPr>
          <p:cNvPr name="Freeform 12" id="12"/>
          <p:cNvSpPr/>
          <p:nvPr/>
        </p:nvSpPr>
        <p:spPr>
          <a:xfrm flipH="false" flipV="false" rot="0">
            <a:off x="12598268" y="1512497"/>
            <a:ext cx="1993227" cy="1993227"/>
          </a:xfrm>
          <a:custGeom>
            <a:avLst/>
            <a:gdLst/>
            <a:ahLst/>
            <a:cxnLst/>
            <a:rect r="r" b="b" t="t" l="l"/>
            <a:pathLst>
              <a:path h="1993227" w="1993227">
                <a:moveTo>
                  <a:pt x="0" y="0"/>
                </a:moveTo>
                <a:lnTo>
                  <a:pt x="1993226" y="0"/>
                </a:lnTo>
                <a:lnTo>
                  <a:pt x="1993226" y="1993226"/>
                </a:lnTo>
                <a:lnTo>
                  <a:pt x="0" y="199322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3" id="13"/>
          <p:cNvSpPr/>
          <p:nvPr/>
        </p:nvSpPr>
        <p:spPr>
          <a:xfrm flipH="false" flipV="false" rot="0">
            <a:off x="12598268" y="1975745"/>
            <a:ext cx="316809" cy="419095"/>
          </a:xfrm>
          <a:custGeom>
            <a:avLst/>
            <a:gdLst/>
            <a:ahLst/>
            <a:cxnLst/>
            <a:rect r="r" b="b" t="t" l="l"/>
            <a:pathLst>
              <a:path h="419095" w="316809">
                <a:moveTo>
                  <a:pt x="0" y="0"/>
                </a:moveTo>
                <a:lnTo>
                  <a:pt x="316809" y="0"/>
                </a:lnTo>
                <a:lnTo>
                  <a:pt x="316809" y="419095"/>
                </a:lnTo>
                <a:lnTo>
                  <a:pt x="0" y="419095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-110535" r="-529156" b="-265067"/>
            </a:stretch>
          </a:blipFill>
        </p:spPr>
      </p:sp>
      <p:sp>
        <p:nvSpPr>
          <p:cNvPr name="TextBox 14" id="14"/>
          <p:cNvSpPr txBox="true"/>
          <p:nvPr/>
        </p:nvSpPr>
        <p:spPr>
          <a:xfrm rot="0">
            <a:off x="5261612" y="6779110"/>
            <a:ext cx="2932859" cy="36575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928"/>
              </a:lnSpc>
            </a:pPr>
            <a:r>
              <a:rPr lang="en-US" sz="2091" spc="271">
                <a:solidFill>
                  <a:srgbClr val="FFFEFE"/>
                </a:solidFill>
                <a:latin typeface="Aileron"/>
                <a:ea typeface="Aileron"/>
                <a:cs typeface="Aileron"/>
                <a:sym typeface="Aileron"/>
              </a:rPr>
              <a:t>DANDHÓ</a:t>
            </a:r>
          </a:p>
        </p:txBody>
      </p:sp>
      <p:sp>
        <p:nvSpPr>
          <p:cNvPr name="Freeform 15" id="15"/>
          <p:cNvSpPr/>
          <p:nvPr/>
        </p:nvSpPr>
        <p:spPr>
          <a:xfrm flipH="false" flipV="false" rot="0">
            <a:off x="3044569" y="4701205"/>
            <a:ext cx="1993227" cy="1993227"/>
          </a:xfrm>
          <a:custGeom>
            <a:avLst/>
            <a:gdLst/>
            <a:ahLst/>
            <a:cxnLst/>
            <a:rect r="r" b="b" t="t" l="l"/>
            <a:pathLst>
              <a:path h="1993227" w="1993227">
                <a:moveTo>
                  <a:pt x="0" y="0"/>
                </a:moveTo>
                <a:lnTo>
                  <a:pt x="1993227" y="0"/>
                </a:lnTo>
                <a:lnTo>
                  <a:pt x="1993227" y="1993226"/>
                </a:lnTo>
                <a:lnTo>
                  <a:pt x="0" y="1993226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6" id="16"/>
          <p:cNvSpPr/>
          <p:nvPr/>
        </p:nvSpPr>
        <p:spPr>
          <a:xfrm flipH="false" flipV="false" rot="0">
            <a:off x="3044569" y="5164453"/>
            <a:ext cx="316809" cy="419095"/>
          </a:xfrm>
          <a:custGeom>
            <a:avLst/>
            <a:gdLst/>
            <a:ahLst/>
            <a:cxnLst/>
            <a:rect r="r" b="b" t="t" l="l"/>
            <a:pathLst>
              <a:path h="419095" w="316809">
                <a:moveTo>
                  <a:pt x="0" y="0"/>
                </a:moveTo>
                <a:lnTo>
                  <a:pt x="316810" y="0"/>
                </a:lnTo>
                <a:lnTo>
                  <a:pt x="316810" y="419095"/>
                </a:lnTo>
                <a:lnTo>
                  <a:pt x="0" y="419095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-110535" r="-529156" b="-265067"/>
            </a:stretch>
          </a:blipFill>
        </p:spPr>
      </p:sp>
      <p:sp>
        <p:nvSpPr>
          <p:cNvPr name="Freeform 17" id="17"/>
          <p:cNvSpPr/>
          <p:nvPr/>
        </p:nvSpPr>
        <p:spPr>
          <a:xfrm flipH="false" flipV="false" rot="0">
            <a:off x="5731428" y="4701205"/>
            <a:ext cx="1993227" cy="1993227"/>
          </a:xfrm>
          <a:custGeom>
            <a:avLst/>
            <a:gdLst/>
            <a:ahLst/>
            <a:cxnLst/>
            <a:rect r="r" b="b" t="t" l="l"/>
            <a:pathLst>
              <a:path h="1993227" w="1993227">
                <a:moveTo>
                  <a:pt x="0" y="0"/>
                </a:moveTo>
                <a:lnTo>
                  <a:pt x="1993227" y="0"/>
                </a:lnTo>
                <a:lnTo>
                  <a:pt x="1993227" y="1993226"/>
                </a:lnTo>
                <a:lnTo>
                  <a:pt x="0" y="1993226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8" id="18"/>
          <p:cNvSpPr/>
          <p:nvPr/>
        </p:nvSpPr>
        <p:spPr>
          <a:xfrm flipH="false" flipV="false" rot="0">
            <a:off x="5731428" y="5164453"/>
            <a:ext cx="316809" cy="419095"/>
          </a:xfrm>
          <a:custGeom>
            <a:avLst/>
            <a:gdLst/>
            <a:ahLst/>
            <a:cxnLst/>
            <a:rect r="r" b="b" t="t" l="l"/>
            <a:pathLst>
              <a:path h="419095" w="316809">
                <a:moveTo>
                  <a:pt x="0" y="0"/>
                </a:moveTo>
                <a:lnTo>
                  <a:pt x="316810" y="0"/>
                </a:lnTo>
                <a:lnTo>
                  <a:pt x="316810" y="419095"/>
                </a:lnTo>
                <a:lnTo>
                  <a:pt x="0" y="419095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-110535" r="-529156" b="-265067"/>
            </a:stretch>
          </a:blipFill>
        </p:spPr>
      </p:sp>
      <p:grpSp>
        <p:nvGrpSpPr>
          <p:cNvPr name="Group 19" id="19"/>
          <p:cNvGrpSpPr/>
          <p:nvPr/>
        </p:nvGrpSpPr>
        <p:grpSpPr>
          <a:xfrm rot="0">
            <a:off x="7636205" y="4713815"/>
            <a:ext cx="5599790" cy="2545354"/>
            <a:chOff x="0" y="0"/>
            <a:chExt cx="7466387" cy="3393805"/>
          </a:xfrm>
        </p:grpSpPr>
        <p:sp>
          <p:nvSpPr>
            <p:cNvPr name="TextBox 20" id="20"/>
            <p:cNvSpPr txBox="true"/>
            <p:nvPr/>
          </p:nvSpPr>
          <p:spPr>
            <a:xfrm rot="0">
              <a:off x="0" y="2922001"/>
              <a:ext cx="3910479" cy="471803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2928"/>
                </a:lnSpc>
              </a:pPr>
              <a:r>
                <a:rPr lang="en-US" sz="2091" spc="271">
                  <a:solidFill>
                    <a:srgbClr val="FFFEFE"/>
                  </a:solidFill>
                  <a:latin typeface="Aileron"/>
                  <a:ea typeface="Aileron"/>
                  <a:cs typeface="Aileron"/>
                  <a:sym typeface="Aileron"/>
                </a:rPr>
                <a:t>SABINA GRANDE</a:t>
              </a:r>
            </a:p>
          </p:txBody>
        </p:sp>
        <p:sp>
          <p:nvSpPr>
            <p:cNvPr name="Freeform 21" id="21"/>
            <p:cNvSpPr/>
            <p:nvPr/>
          </p:nvSpPr>
          <p:spPr>
            <a:xfrm flipH="false" flipV="false" rot="0">
              <a:off x="484287" y="135586"/>
              <a:ext cx="2657635" cy="2657635"/>
            </a:xfrm>
            <a:custGeom>
              <a:avLst/>
              <a:gdLst/>
              <a:ahLst/>
              <a:cxnLst/>
              <a:rect r="r" b="b" t="t" l="l"/>
              <a:pathLst>
                <a:path h="2657635" w="2657635">
                  <a:moveTo>
                    <a:pt x="0" y="0"/>
                  </a:moveTo>
                  <a:lnTo>
                    <a:pt x="2657636" y="0"/>
                  </a:lnTo>
                  <a:lnTo>
                    <a:pt x="2657636" y="2657635"/>
                  </a:lnTo>
                  <a:lnTo>
                    <a:pt x="0" y="265763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22" id="22"/>
            <p:cNvSpPr/>
            <p:nvPr/>
          </p:nvSpPr>
          <p:spPr>
            <a:xfrm flipH="false" flipV="false" rot="0">
              <a:off x="484287" y="753250"/>
              <a:ext cx="422413" cy="558793"/>
            </a:xfrm>
            <a:custGeom>
              <a:avLst/>
              <a:gdLst/>
              <a:ahLst/>
              <a:cxnLst/>
              <a:rect r="r" b="b" t="t" l="l"/>
              <a:pathLst>
                <a:path h="558793" w="422413">
                  <a:moveTo>
                    <a:pt x="0" y="0"/>
                  </a:moveTo>
                  <a:lnTo>
                    <a:pt x="422413" y="0"/>
                  </a:lnTo>
                  <a:lnTo>
                    <a:pt x="422413" y="558793"/>
                  </a:lnTo>
                  <a:lnTo>
                    <a:pt x="0" y="55879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4"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 l="0" t="-110535" r="-529156" b="-265067"/>
              </a:stretch>
            </a:blipFill>
          </p:spPr>
        </p:sp>
        <p:sp>
          <p:nvSpPr>
            <p:cNvPr name="TextBox 23" id="23"/>
            <p:cNvSpPr txBox="true"/>
            <p:nvPr/>
          </p:nvSpPr>
          <p:spPr>
            <a:xfrm rot="0">
              <a:off x="1040356" y="1130872"/>
              <a:ext cx="1545498" cy="675979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4258"/>
                </a:lnSpc>
              </a:pPr>
              <a:r>
                <a:rPr lang="en-US" sz="3042" spc="395">
                  <a:solidFill>
                    <a:srgbClr val="FFFFFF"/>
                  </a:solidFill>
                  <a:latin typeface="Aileron"/>
                  <a:ea typeface="Aileron"/>
                  <a:cs typeface="Aileron"/>
                  <a:sym typeface="Aileron"/>
                </a:rPr>
                <a:t>1</a:t>
              </a:r>
              <a:r>
                <a:rPr lang="en-US" sz="3042" spc="395">
                  <a:solidFill>
                    <a:srgbClr val="FFFFFF"/>
                  </a:solidFill>
                  <a:latin typeface="Aileron"/>
                  <a:ea typeface="Aileron"/>
                  <a:cs typeface="Aileron"/>
                  <a:sym typeface="Aileron"/>
                </a:rPr>
                <a:t>%</a:t>
              </a:r>
            </a:p>
          </p:txBody>
        </p:sp>
        <p:sp>
          <p:nvSpPr>
            <p:cNvPr name="TextBox 24" id="24"/>
            <p:cNvSpPr txBox="true"/>
            <p:nvPr/>
          </p:nvSpPr>
          <p:spPr>
            <a:xfrm rot="0">
              <a:off x="3555908" y="2922001"/>
              <a:ext cx="3910479" cy="471803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2928"/>
                </a:lnSpc>
              </a:pPr>
              <a:r>
                <a:rPr lang="en-US" sz="2091" spc="271">
                  <a:solidFill>
                    <a:srgbClr val="FFFEFE"/>
                  </a:solidFill>
                  <a:latin typeface="Aileron"/>
                  <a:ea typeface="Aileron"/>
                  <a:cs typeface="Aileron"/>
                  <a:sym typeface="Aileron"/>
                </a:rPr>
                <a:t>EL ASTILLERO</a:t>
              </a:r>
            </a:p>
          </p:txBody>
        </p:sp>
        <p:sp>
          <p:nvSpPr>
            <p:cNvPr name="Freeform 25" id="25"/>
            <p:cNvSpPr/>
            <p:nvPr/>
          </p:nvSpPr>
          <p:spPr>
            <a:xfrm flipH="false" flipV="false" rot="0">
              <a:off x="4182330" y="0"/>
              <a:ext cx="2657635" cy="2657635"/>
            </a:xfrm>
            <a:custGeom>
              <a:avLst/>
              <a:gdLst/>
              <a:ahLst/>
              <a:cxnLst/>
              <a:rect r="r" b="b" t="t" l="l"/>
              <a:pathLst>
                <a:path h="2657635" w="2657635">
                  <a:moveTo>
                    <a:pt x="0" y="0"/>
                  </a:moveTo>
                  <a:lnTo>
                    <a:pt x="2657635" y="0"/>
                  </a:lnTo>
                  <a:lnTo>
                    <a:pt x="2657635" y="2657635"/>
                  </a:lnTo>
                  <a:lnTo>
                    <a:pt x="0" y="265763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26" id="26"/>
            <p:cNvSpPr/>
            <p:nvPr/>
          </p:nvSpPr>
          <p:spPr>
            <a:xfrm flipH="false" flipV="false" rot="0">
              <a:off x="4182330" y="617664"/>
              <a:ext cx="422413" cy="558793"/>
            </a:xfrm>
            <a:custGeom>
              <a:avLst/>
              <a:gdLst/>
              <a:ahLst/>
              <a:cxnLst/>
              <a:rect r="r" b="b" t="t" l="l"/>
              <a:pathLst>
                <a:path h="558793" w="422413">
                  <a:moveTo>
                    <a:pt x="0" y="0"/>
                  </a:moveTo>
                  <a:lnTo>
                    <a:pt x="422413" y="0"/>
                  </a:lnTo>
                  <a:lnTo>
                    <a:pt x="422413" y="558793"/>
                  </a:lnTo>
                  <a:lnTo>
                    <a:pt x="0" y="55879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4"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 l="0" t="-110535" r="-529156" b="-265067"/>
              </a:stretch>
            </a:blipFill>
          </p:spPr>
        </p:sp>
        <p:sp>
          <p:nvSpPr>
            <p:cNvPr name="TextBox 27" id="27"/>
            <p:cNvSpPr txBox="true"/>
            <p:nvPr/>
          </p:nvSpPr>
          <p:spPr>
            <a:xfrm rot="0">
              <a:off x="4738399" y="995286"/>
              <a:ext cx="1545498" cy="675979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4258"/>
                </a:lnSpc>
              </a:pPr>
              <a:r>
                <a:rPr lang="en-US" sz="3042" spc="395">
                  <a:solidFill>
                    <a:srgbClr val="FFFFFF"/>
                  </a:solidFill>
                  <a:latin typeface="Aileron"/>
                  <a:ea typeface="Aileron"/>
                  <a:cs typeface="Aileron"/>
                  <a:sym typeface="Aileron"/>
                </a:rPr>
                <a:t>1</a:t>
              </a:r>
              <a:r>
                <a:rPr lang="en-US" sz="3042" spc="395">
                  <a:solidFill>
                    <a:srgbClr val="FFFFFF"/>
                  </a:solidFill>
                  <a:latin typeface="Aileron"/>
                  <a:ea typeface="Aileron"/>
                  <a:cs typeface="Aileron"/>
                  <a:sym typeface="Aileron"/>
                </a:rPr>
                <a:t>%</a:t>
              </a:r>
            </a:p>
          </p:txBody>
        </p:sp>
      </p:grpSp>
      <p:sp>
        <p:nvSpPr>
          <p:cNvPr name="Freeform 28" id="28"/>
          <p:cNvSpPr/>
          <p:nvPr/>
        </p:nvSpPr>
        <p:spPr>
          <a:xfrm flipH="false" flipV="false" rot="0">
            <a:off x="10846800" y="7665239"/>
            <a:ext cx="1993227" cy="1993227"/>
          </a:xfrm>
          <a:custGeom>
            <a:avLst/>
            <a:gdLst/>
            <a:ahLst/>
            <a:cxnLst/>
            <a:rect r="r" b="b" t="t" l="l"/>
            <a:pathLst>
              <a:path h="1993227" w="1993227">
                <a:moveTo>
                  <a:pt x="0" y="0"/>
                </a:moveTo>
                <a:lnTo>
                  <a:pt x="1993227" y="0"/>
                </a:lnTo>
                <a:lnTo>
                  <a:pt x="1993227" y="1993227"/>
                </a:lnTo>
                <a:lnTo>
                  <a:pt x="0" y="1993227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29" id="29"/>
          <p:cNvSpPr/>
          <p:nvPr/>
        </p:nvSpPr>
        <p:spPr>
          <a:xfrm flipH="false" flipV="false" rot="0">
            <a:off x="10846800" y="8128487"/>
            <a:ext cx="316809" cy="419095"/>
          </a:xfrm>
          <a:custGeom>
            <a:avLst/>
            <a:gdLst/>
            <a:ahLst/>
            <a:cxnLst/>
            <a:rect r="r" b="b" t="t" l="l"/>
            <a:pathLst>
              <a:path h="419095" w="316809">
                <a:moveTo>
                  <a:pt x="0" y="0"/>
                </a:moveTo>
                <a:lnTo>
                  <a:pt x="316810" y="0"/>
                </a:lnTo>
                <a:lnTo>
                  <a:pt x="316810" y="419095"/>
                </a:lnTo>
                <a:lnTo>
                  <a:pt x="0" y="419095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-110535" r="-529156" b="-265067"/>
            </a:stretch>
          </a:blipFill>
        </p:spPr>
      </p:sp>
      <p:sp>
        <p:nvSpPr>
          <p:cNvPr name="Freeform 30" id="30"/>
          <p:cNvSpPr/>
          <p:nvPr/>
        </p:nvSpPr>
        <p:spPr>
          <a:xfrm flipH="false" flipV="false" rot="0">
            <a:off x="8236785" y="7636892"/>
            <a:ext cx="1993227" cy="1993227"/>
          </a:xfrm>
          <a:custGeom>
            <a:avLst/>
            <a:gdLst/>
            <a:ahLst/>
            <a:cxnLst/>
            <a:rect r="r" b="b" t="t" l="l"/>
            <a:pathLst>
              <a:path h="1993227" w="1993227">
                <a:moveTo>
                  <a:pt x="0" y="0"/>
                </a:moveTo>
                <a:lnTo>
                  <a:pt x="1993226" y="0"/>
                </a:lnTo>
                <a:lnTo>
                  <a:pt x="1993226" y="1993227"/>
                </a:lnTo>
                <a:lnTo>
                  <a:pt x="0" y="1993227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31" id="31"/>
          <p:cNvSpPr/>
          <p:nvPr/>
        </p:nvSpPr>
        <p:spPr>
          <a:xfrm flipH="false" flipV="false" rot="0">
            <a:off x="8236785" y="8100140"/>
            <a:ext cx="316809" cy="419095"/>
          </a:xfrm>
          <a:custGeom>
            <a:avLst/>
            <a:gdLst/>
            <a:ahLst/>
            <a:cxnLst/>
            <a:rect r="r" b="b" t="t" l="l"/>
            <a:pathLst>
              <a:path h="419095" w="316809">
                <a:moveTo>
                  <a:pt x="0" y="0"/>
                </a:moveTo>
                <a:lnTo>
                  <a:pt x="316809" y="0"/>
                </a:lnTo>
                <a:lnTo>
                  <a:pt x="316809" y="419095"/>
                </a:lnTo>
                <a:lnTo>
                  <a:pt x="0" y="419095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-110535" r="-529156" b="-265067"/>
            </a:stretch>
          </a:blipFill>
        </p:spPr>
      </p:sp>
      <p:sp>
        <p:nvSpPr>
          <p:cNvPr name="Freeform 32" id="32"/>
          <p:cNvSpPr/>
          <p:nvPr/>
        </p:nvSpPr>
        <p:spPr>
          <a:xfrm flipH="false" flipV="false" rot="0">
            <a:off x="5527541" y="7636892"/>
            <a:ext cx="1993227" cy="1993227"/>
          </a:xfrm>
          <a:custGeom>
            <a:avLst/>
            <a:gdLst/>
            <a:ahLst/>
            <a:cxnLst/>
            <a:rect r="r" b="b" t="t" l="l"/>
            <a:pathLst>
              <a:path h="1993227" w="1993227">
                <a:moveTo>
                  <a:pt x="0" y="0"/>
                </a:moveTo>
                <a:lnTo>
                  <a:pt x="1993226" y="0"/>
                </a:lnTo>
                <a:lnTo>
                  <a:pt x="1993226" y="1993227"/>
                </a:lnTo>
                <a:lnTo>
                  <a:pt x="0" y="1993227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33" id="33"/>
          <p:cNvSpPr/>
          <p:nvPr/>
        </p:nvSpPr>
        <p:spPr>
          <a:xfrm flipH="false" flipV="false" rot="0">
            <a:off x="5527541" y="8100140"/>
            <a:ext cx="316809" cy="419095"/>
          </a:xfrm>
          <a:custGeom>
            <a:avLst/>
            <a:gdLst/>
            <a:ahLst/>
            <a:cxnLst/>
            <a:rect r="r" b="b" t="t" l="l"/>
            <a:pathLst>
              <a:path h="419095" w="316809">
                <a:moveTo>
                  <a:pt x="0" y="0"/>
                </a:moveTo>
                <a:lnTo>
                  <a:pt x="316809" y="0"/>
                </a:lnTo>
                <a:lnTo>
                  <a:pt x="316809" y="419095"/>
                </a:lnTo>
                <a:lnTo>
                  <a:pt x="0" y="419095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-110535" r="-529156" b="-265067"/>
            </a:stretch>
          </a:blipFill>
        </p:spPr>
      </p:sp>
      <p:sp>
        <p:nvSpPr>
          <p:cNvPr name="Freeform 34" id="34"/>
          <p:cNvSpPr/>
          <p:nvPr/>
        </p:nvSpPr>
        <p:spPr>
          <a:xfrm flipH="false" flipV="false" rot="0">
            <a:off x="2994817" y="7636892"/>
            <a:ext cx="1993227" cy="1993227"/>
          </a:xfrm>
          <a:custGeom>
            <a:avLst/>
            <a:gdLst/>
            <a:ahLst/>
            <a:cxnLst/>
            <a:rect r="r" b="b" t="t" l="l"/>
            <a:pathLst>
              <a:path h="1993227" w="1993227">
                <a:moveTo>
                  <a:pt x="0" y="0"/>
                </a:moveTo>
                <a:lnTo>
                  <a:pt x="1993227" y="0"/>
                </a:lnTo>
                <a:lnTo>
                  <a:pt x="1993227" y="1993227"/>
                </a:lnTo>
                <a:lnTo>
                  <a:pt x="0" y="1993227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35" id="35"/>
          <p:cNvSpPr/>
          <p:nvPr/>
        </p:nvSpPr>
        <p:spPr>
          <a:xfrm flipH="false" flipV="false" rot="0">
            <a:off x="2994817" y="8100140"/>
            <a:ext cx="316809" cy="419095"/>
          </a:xfrm>
          <a:custGeom>
            <a:avLst/>
            <a:gdLst/>
            <a:ahLst/>
            <a:cxnLst/>
            <a:rect r="r" b="b" t="t" l="l"/>
            <a:pathLst>
              <a:path h="419095" w="316809">
                <a:moveTo>
                  <a:pt x="0" y="0"/>
                </a:moveTo>
                <a:lnTo>
                  <a:pt x="316810" y="0"/>
                </a:lnTo>
                <a:lnTo>
                  <a:pt x="316810" y="419095"/>
                </a:lnTo>
                <a:lnTo>
                  <a:pt x="0" y="419095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-110535" r="-529156" b="-265067"/>
            </a:stretch>
          </a:blipFill>
        </p:spPr>
      </p:sp>
      <p:grpSp>
        <p:nvGrpSpPr>
          <p:cNvPr name="Group 36" id="36"/>
          <p:cNvGrpSpPr/>
          <p:nvPr/>
        </p:nvGrpSpPr>
        <p:grpSpPr>
          <a:xfrm rot="0">
            <a:off x="12840027" y="7636892"/>
            <a:ext cx="2932859" cy="2424821"/>
            <a:chOff x="0" y="0"/>
            <a:chExt cx="3910479" cy="3233095"/>
          </a:xfrm>
        </p:grpSpPr>
        <p:sp>
          <p:nvSpPr>
            <p:cNvPr name="TextBox 37" id="37"/>
            <p:cNvSpPr txBox="true"/>
            <p:nvPr/>
          </p:nvSpPr>
          <p:spPr>
            <a:xfrm rot="0">
              <a:off x="0" y="2823940"/>
              <a:ext cx="3910479" cy="409156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2628"/>
                </a:lnSpc>
              </a:pPr>
              <a:r>
                <a:rPr lang="en-US" sz="1877" spc="244">
                  <a:solidFill>
                    <a:srgbClr val="FFFEFE"/>
                  </a:solidFill>
                  <a:latin typeface="Aileron"/>
                  <a:ea typeface="Aileron"/>
                  <a:cs typeface="Aileron"/>
                  <a:sym typeface="Aileron"/>
                </a:rPr>
                <a:t>YONTHÉ</a:t>
              </a:r>
            </a:p>
          </p:txBody>
        </p:sp>
        <p:sp>
          <p:nvSpPr>
            <p:cNvPr name="Freeform 38" id="38"/>
            <p:cNvSpPr/>
            <p:nvPr/>
          </p:nvSpPr>
          <p:spPr>
            <a:xfrm flipH="false" flipV="false" rot="0">
              <a:off x="626422" y="0"/>
              <a:ext cx="2657635" cy="2657635"/>
            </a:xfrm>
            <a:custGeom>
              <a:avLst/>
              <a:gdLst/>
              <a:ahLst/>
              <a:cxnLst/>
              <a:rect r="r" b="b" t="t" l="l"/>
              <a:pathLst>
                <a:path h="2657635" w="2657635">
                  <a:moveTo>
                    <a:pt x="0" y="0"/>
                  </a:moveTo>
                  <a:lnTo>
                    <a:pt x="2657635" y="0"/>
                  </a:lnTo>
                  <a:lnTo>
                    <a:pt x="2657635" y="2657635"/>
                  </a:lnTo>
                  <a:lnTo>
                    <a:pt x="0" y="265763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39" id="39"/>
            <p:cNvSpPr/>
            <p:nvPr/>
          </p:nvSpPr>
          <p:spPr>
            <a:xfrm flipH="false" flipV="false" rot="0">
              <a:off x="626422" y="617664"/>
              <a:ext cx="422413" cy="558793"/>
            </a:xfrm>
            <a:custGeom>
              <a:avLst/>
              <a:gdLst/>
              <a:ahLst/>
              <a:cxnLst/>
              <a:rect r="r" b="b" t="t" l="l"/>
              <a:pathLst>
                <a:path h="558793" w="422413">
                  <a:moveTo>
                    <a:pt x="0" y="0"/>
                  </a:moveTo>
                  <a:lnTo>
                    <a:pt x="422412" y="0"/>
                  </a:lnTo>
                  <a:lnTo>
                    <a:pt x="422412" y="558793"/>
                  </a:lnTo>
                  <a:lnTo>
                    <a:pt x="0" y="55879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4"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 l="0" t="-110535" r="-529156" b="-265067"/>
              </a:stretch>
            </a:blipFill>
          </p:spPr>
        </p:sp>
        <p:sp>
          <p:nvSpPr>
            <p:cNvPr name="TextBox 40" id="40"/>
            <p:cNvSpPr txBox="true"/>
            <p:nvPr/>
          </p:nvSpPr>
          <p:spPr>
            <a:xfrm rot="0">
              <a:off x="1182490" y="995286"/>
              <a:ext cx="1545498" cy="675979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4258"/>
                </a:lnSpc>
              </a:pPr>
              <a:r>
                <a:rPr lang="en-US" sz="3042" spc="395">
                  <a:solidFill>
                    <a:srgbClr val="FFFFFF"/>
                  </a:solidFill>
                  <a:latin typeface="Aileron"/>
                  <a:ea typeface="Aileron"/>
                  <a:cs typeface="Aileron"/>
                  <a:sym typeface="Aileron"/>
                </a:rPr>
                <a:t>1</a:t>
              </a:r>
              <a:r>
                <a:rPr lang="en-US" sz="3042" spc="395">
                  <a:solidFill>
                    <a:srgbClr val="FFFFFF"/>
                  </a:solidFill>
                  <a:latin typeface="Aileron"/>
                  <a:ea typeface="Aileron"/>
                  <a:cs typeface="Aileron"/>
                  <a:sym typeface="Aileron"/>
                </a:rPr>
                <a:t>%</a:t>
              </a:r>
            </a:p>
          </p:txBody>
        </p:sp>
      </p:grpSp>
      <p:sp>
        <p:nvSpPr>
          <p:cNvPr name="TextBox 41" id="41"/>
          <p:cNvSpPr txBox="true"/>
          <p:nvPr/>
        </p:nvSpPr>
        <p:spPr>
          <a:xfrm rot="0">
            <a:off x="2275054" y="314319"/>
            <a:ext cx="13737891" cy="9271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7699"/>
              </a:lnSpc>
            </a:pPr>
            <a:r>
              <a:rPr lang="en-US" sz="5499">
                <a:solidFill>
                  <a:srgbClr val="FFFFFF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COMUNIDADES</a:t>
            </a:r>
          </a:p>
        </p:txBody>
      </p:sp>
      <p:sp>
        <p:nvSpPr>
          <p:cNvPr name="TextBox 42" id="42"/>
          <p:cNvSpPr txBox="true"/>
          <p:nvPr/>
        </p:nvSpPr>
        <p:spPr>
          <a:xfrm rot="0">
            <a:off x="6524154" y="3793781"/>
            <a:ext cx="2932859" cy="36575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928"/>
              </a:lnSpc>
            </a:pPr>
            <a:r>
              <a:rPr lang="en-US" sz="2091" spc="271">
                <a:solidFill>
                  <a:srgbClr val="FFFEFE"/>
                </a:solidFill>
                <a:latin typeface="Aileron"/>
                <a:ea typeface="Aileron"/>
                <a:cs typeface="Aileron"/>
                <a:sym typeface="Aileron"/>
              </a:rPr>
              <a:t>LLANO LARGO</a:t>
            </a:r>
          </a:p>
        </p:txBody>
      </p:sp>
      <p:sp>
        <p:nvSpPr>
          <p:cNvPr name="TextBox 43" id="43"/>
          <p:cNvSpPr txBox="true"/>
          <p:nvPr/>
        </p:nvSpPr>
        <p:spPr>
          <a:xfrm rot="0">
            <a:off x="7411022" y="2237381"/>
            <a:ext cx="1159123" cy="52365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258"/>
              </a:lnSpc>
            </a:pPr>
            <a:r>
              <a:rPr lang="en-US" sz="3042" spc="395">
                <a:solidFill>
                  <a:srgbClr val="FFFFFF"/>
                </a:solidFill>
                <a:latin typeface="Aileron"/>
                <a:ea typeface="Aileron"/>
                <a:cs typeface="Aileron"/>
                <a:sym typeface="Aileron"/>
              </a:rPr>
              <a:t> 2%</a:t>
            </a:r>
          </a:p>
        </p:txBody>
      </p:sp>
      <p:sp>
        <p:nvSpPr>
          <p:cNvPr name="TextBox 44" id="44"/>
          <p:cNvSpPr txBox="true"/>
          <p:nvPr/>
        </p:nvSpPr>
        <p:spPr>
          <a:xfrm rot="0">
            <a:off x="3733142" y="3793781"/>
            <a:ext cx="2932859" cy="36575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928"/>
              </a:lnSpc>
            </a:pPr>
            <a:r>
              <a:rPr lang="en-US" sz="2091" spc="271">
                <a:solidFill>
                  <a:srgbClr val="FFFEFE"/>
                </a:solidFill>
                <a:latin typeface="Aileron"/>
                <a:ea typeface="Aileron"/>
                <a:cs typeface="Aileron"/>
                <a:sym typeface="Aileron"/>
              </a:rPr>
              <a:t>HUICHAPAN</a:t>
            </a:r>
          </a:p>
        </p:txBody>
      </p:sp>
      <p:sp>
        <p:nvSpPr>
          <p:cNvPr name="TextBox 45" id="45"/>
          <p:cNvSpPr txBox="true"/>
          <p:nvPr/>
        </p:nvSpPr>
        <p:spPr>
          <a:xfrm rot="0">
            <a:off x="4620010" y="2237381"/>
            <a:ext cx="1159123" cy="52365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258"/>
              </a:lnSpc>
            </a:pPr>
            <a:r>
              <a:rPr lang="en-US" sz="3042" spc="395">
                <a:solidFill>
                  <a:srgbClr val="FFFFFF"/>
                </a:solidFill>
                <a:latin typeface="Aileron"/>
                <a:ea typeface="Aileron"/>
                <a:cs typeface="Aileron"/>
                <a:sym typeface="Aileron"/>
              </a:rPr>
              <a:t>7%</a:t>
            </a:r>
          </a:p>
        </p:txBody>
      </p:sp>
      <p:sp>
        <p:nvSpPr>
          <p:cNvPr name="TextBox 46" id="46"/>
          <p:cNvSpPr txBox="true"/>
          <p:nvPr/>
        </p:nvSpPr>
        <p:spPr>
          <a:xfrm rot="0">
            <a:off x="9457013" y="3900382"/>
            <a:ext cx="2932859" cy="36575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928"/>
              </a:lnSpc>
            </a:pPr>
            <a:r>
              <a:rPr lang="en-US" sz="2091" spc="271">
                <a:solidFill>
                  <a:srgbClr val="FFFEFE"/>
                </a:solidFill>
                <a:latin typeface="Aileron"/>
                <a:ea typeface="Aileron"/>
                <a:cs typeface="Aileron"/>
                <a:sym typeface="Aileron"/>
              </a:rPr>
              <a:t>PEDREGOSO</a:t>
            </a:r>
          </a:p>
        </p:txBody>
      </p:sp>
      <p:sp>
        <p:nvSpPr>
          <p:cNvPr name="TextBox 47" id="47"/>
          <p:cNvSpPr txBox="true"/>
          <p:nvPr/>
        </p:nvSpPr>
        <p:spPr>
          <a:xfrm rot="0">
            <a:off x="10343881" y="2343982"/>
            <a:ext cx="1159123" cy="52365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258"/>
              </a:lnSpc>
            </a:pPr>
            <a:r>
              <a:rPr lang="en-US" sz="3042" spc="395">
                <a:solidFill>
                  <a:srgbClr val="FFFFFF"/>
                </a:solidFill>
                <a:latin typeface="Aileron"/>
                <a:ea typeface="Aileron"/>
                <a:cs typeface="Aileron"/>
                <a:sym typeface="Aileron"/>
              </a:rPr>
              <a:t>1%</a:t>
            </a:r>
          </a:p>
        </p:txBody>
      </p:sp>
      <p:sp>
        <p:nvSpPr>
          <p:cNvPr name="TextBox 48" id="48"/>
          <p:cNvSpPr txBox="true"/>
          <p:nvPr/>
        </p:nvSpPr>
        <p:spPr>
          <a:xfrm rot="0">
            <a:off x="12123944" y="3798692"/>
            <a:ext cx="2932859" cy="36575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928"/>
              </a:lnSpc>
            </a:pPr>
            <a:r>
              <a:rPr lang="en-US" sz="2091" spc="271">
                <a:solidFill>
                  <a:srgbClr val="FFFEFE"/>
                </a:solidFill>
                <a:latin typeface="Aileron"/>
                <a:ea typeface="Aileron"/>
                <a:cs typeface="Aileron"/>
                <a:sym typeface="Aileron"/>
              </a:rPr>
              <a:t>TAXQUI</a:t>
            </a:r>
          </a:p>
        </p:txBody>
      </p:sp>
      <p:sp>
        <p:nvSpPr>
          <p:cNvPr name="TextBox 49" id="49"/>
          <p:cNvSpPr txBox="true"/>
          <p:nvPr/>
        </p:nvSpPr>
        <p:spPr>
          <a:xfrm rot="0">
            <a:off x="13015320" y="2242293"/>
            <a:ext cx="1159123" cy="52365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258"/>
              </a:lnSpc>
            </a:pPr>
            <a:r>
              <a:rPr lang="en-US" sz="3042" spc="395">
                <a:solidFill>
                  <a:srgbClr val="FFFFFF"/>
                </a:solidFill>
                <a:latin typeface="Aileron"/>
                <a:ea typeface="Aileron"/>
                <a:cs typeface="Aileron"/>
                <a:sym typeface="Aileron"/>
              </a:rPr>
              <a:t>1</a:t>
            </a:r>
            <a:r>
              <a:rPr lang="en-US" sz="3042" spc="395">
                <a:solidFill>
                  <a:srgbClr val="FFFFFF"/>
                </a:solidFill>
                <a:latin typeface="Aileron"/>
                <a:ea typeface="Aileron"/>
                <a:cs typeface="Aileron"/>
                <a:sym typeface="Aileron"/>
              </a:rPr>
              <a:t>%</a:t>
            </a:r>
          </a:p>
        </p:txBody>
      </p:sp>
      <p:sp>
        <p:nvSpPr>
          <p:cNvPr name="TextBox 50" id="50"/>
          <p:cNvSpPr txBox="true"/>
          <p:nvPr/>
        </p:nvSpPr>
        <p:spPr>
          <a:xfrm rot="0">
            <a:off x="2470600" y="6779110"/>
            <a:ext cx="2932859" cy="36575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928"/>
              </a:lnSpc>
            </a:pPr>
            <a:r>
              <a:rPr lang="en-US" sz="2091" spc="271">
                <a:solidFill>
                  <a:srgbClr val="FFFEFE"/>
                </a:solidFill>
                <a:latin typeface="Aileron"/>
                <a:ea typeface="Aileron"/>
                <a:cs typeface="Aileron"/>
                <a:sym typeface="Aileron"/>
              </a:rPr>
              <a:t>MANEY</a:t>
            </a:r>
          </a:p>
        </p:txBody>
      </p:sp>
      <p:sp>
        <p:nvSpPr>
          <p:cNvPr name="TextBox 51" id="51"/>
          <p:cNvSpPr txBox="true"/>
          <p:nvPr/>
        </p:nvSpPr>
        <p:spPr>
          <a:xfrm rot="0">
            <a:off x="3461621" y="5431001"/>
            <a:ext cx="1159123" cy="52365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258"/>
              </a:lnSpc>
            </a:pPr>
            <a:r>
              <a:rPr lang="en-US" sz="3042" spc="395">
                <a:solidFill>
                  <a:srgbClr val="FFFFFF"/>
                </a:solidFill>
                <a:latin typeface="Aileron"/>
                <a:ea typeface="Aileron"/>
                <a:cs typeface="Aileron"/>
                <a:sym typeface="Aileron"/>
              </a:rPr>
              <a:t>1</a:t>
            </a:r>
            <a:r>
              <a:rPr lang="en-US" sz="3042" spc="395">
                <a:solidFill>
                  <a:srgbClr val="FFFFFF"/>
                </a:solidFill>
                <a:latin typeface="Aileron"/>
                <a:ea typeface="Aileron"/>
                <a:cs typeface="Aileron"/>
                <a:sym typeface="Aileron"/>
              </a:rPr>
              <a:t>%</a:t>
            </a:r>
          </a:p>
        </p:txBody>
      </p:sp>
      <p:sp>
        <p:nvSpPr>
          <p:cNvPr name="TextBox 52" id="52"/>
          <p:cNvSpPr txBox="true"/>
          <p:nvPr/>
        </p:nvSpPr>
        <p:spPr>
          <a:xfrm rot="0">
            <a:off x="6148480" y="5431001"/>
            <a:ext cx="1159123" cy="52365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258"/>
              </a:lnSpc>
            </a:pPr>
            <a:r>
              <a:rPr lang="en-US" sz="3042" spc="395">
                <a:solidFill>
                  <a:srgbClr val="FFFFFF"/>
                </a:solidFill>
                <a:latin typeface="Aileron"/>
                <a:ea typeface="Aileron"/>
                <a:cs typeface="Aileron"/>
                <a:sym typeface="Aileron"/>
              </a:rPr>
              <a:t>1</a:t>
            </a:r>
            <a:r>
              <a:rPr lang="en-US" sz="3042" spc="395">
                <a:solidFill>
                  <a:srgbClr val="FFFFFF"/>
                </a:solidFill>
                <a:latin typeface="Aileron"/>
                <a:ea typeface="Aileron"/>
                <a:cs typeface="Aileron"/>
                <a:sym typeface="Aileron"/>
              </a:rPr>
              <a:t>%</a:t>
            </a:r>
          </a:p>
        </p:txBody>
      </p:sp>
      <p:sp>
        <p:nvSpPr>
          <p:cNvPr name="TextBox 53" id="53"/>
          <p:cNvSpPr txBox="true"/>
          <p:nvPr/>
        </p:nvSpPr>
        <p:spPr>
          <a:xfrm rot="0">
            <a:off x="11263852" y="8395035"/>
            <a:ext cx="1159123" cy="52365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258"/>
              </a:lnSpc>
            </a:pPr>
            <a:r>
              <a:rPr lang="en-US" sz="3042" spc="395">
                <a:solidFill>
                  <a:srgbClr val="FFFFFF"/>
                </a:solidFill>
                <a:latin typeface="Aileron"/>
                <a:ea typeface="Aileron"/>
                <a:cs typeface="Aileron"/>
                <a:sym typeface="Aileron"/>
              </a:rPr>
              <a:t>1</a:t>
            </a:r>
            <a:r>
              <a:rPr lang="en-US" sz="3042" spc="395">
                <a:solidFill>
                  <a:srgbClr val="FFFFFF"/>
                </a:solidFill>
                <a:latin typeface="Aileron"/>
                <a:ea typeface="Aileron"/>
                <a:cs typeface="Aileron"/>
                <a:sym typeface="Aileron"/>
              </a:rPr>
              <a:t>%</a:t>
            </a:r>
          </a:p>
        </p:txBody>
      </p:sp>
      <p:sp>
        <p:nvSpPr>
          <p:cNvPr name="TextBox 54" id="54"/>
          <p:cNvSpPr txBox="true"/>
          <p:nvPr/>
        </p:nvSpPr>
        <p:spPr>
          <a:xfrm rot="0">
            <a:off x="8653836" y="8366688"/>
            <a:ext cx="1159123" cy="52365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258"/>
              </a:lnSpc>
            </a:pPr>
            <a:r>
              <a:rPr lang="en-US" sz="3042" spc="395">
                <a:solidFill>
                  <a:srgbClr val="FFFFFF"/>
                </a:solidFill>
                <a:latin typeface="Aileron"/>
                <a:ea typeface="Aileron"/>
                <a:cs typeface="Aileron"/>
                <a:sym typeface="Aileron"/>
              </a:rPr>
              <a:t>1</a:t>
            </a:r>
            <a:r>
              <a:rPr lang="en-US" sz="3042" spc="395">
                <a:solidFill>
                  <a:srgbClr val="FFFFFF"/>
                </a:solidFill>
                <a:latin typeface="Aileron"/>
                <a:ea typeface="Aileron"/>
                <a:cs typeface="Aileron"/>
                <a:sym typeface="Aileron"/>
              </a:rPr>
              <a:t>%</a:t>
            </a:r>
          </a:p>
        </p:txBody>
      </p:sp>
      <p:sp>
        <p:nvSpPr>
          <p:cNvPr name="TextBox 55" id="55"/>
          <p:cNvSpPr txBox="true"/>
          <p:nvPr/>
        </p:nvSpPr>
        <p:spPr>
          <a:xfrm rot="0">
            <a:off x="5944592" y="8365965"/>
            <a:ext cx="1159123" cy="52509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258"/>
              </a:lnSpc>
            </a:pPr>
            <a:r>
              <a:rPr lang="en-US" b="true" sz="3042" spc="395">
                <a:solidFill>
                  <a:srgbClr val="FFFFFF"/>
                </a:solidFill>
                <a:latin typeface="Aileron Bold"/>
                <a:ea typeface="Aileron Bold"/>
                <a:cs typeface="Aileron Bold"/>
                <a:sym typeface="Aileron Bold"/>
              </a:rPr>
              <a:t>1</a:t>
            </a:r>
            <a:r>
              <a:rPr lang="en-US" b="true" sz="3042" spc="395">
                <a:solidFill>
                  <a:srgbClr val="FFFFFF"/>
                </a:solidFill>
                <a:latin typeface="Aileron Bold"/>
                <a:ea typeface="Aileron Bold"/>
                <a:cs typeface="Aileron Bold"/>
                <a:sym typeface="Aileron Bold"/>
              </a:rPr>
              <a:t>%</a:t>
            </a:r>
          </a:p>
        </p:txBody>
      </p:sp>
      <p:sp>
        <p:nvSpPr>
          <p:cNvPr name="TextBox 56" id="56"/>
          <p:cNvSpPr txBox="true"/>
          <p:nvPr/>
        </p:nvSpPr>
        <p:spPr>
          <a:xfrm rot="0">
            <a:off x="3411869" y="8366688"/>
            <a:ext cx="1159123" cy="52365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258"/>
              </a:lnSpc>
            </a:pPr>
            <a:r>
              <a:rPr lang="en-US" sz="3042" spc="395">
                <a:solidFill>
                  <a:srgbClr val="FFFFFF"/>
                </a:solidFill>
                <a:latin typeface="Aileron"/>
                <a:ea typeface="Aileron"/>
                <a:cs typeface="Aileron"/>
                <a:sym typeface="Aileron"/>
              </a:rPr>
              <a:t>1</a:t>
            </a:r>
            <a:r>
              <a:rPr lang="en-US" sz="3042" spc="395">
                <a:solidFill>
                  <a:srgbClr val="FFFFFF"/>
                </a:solidFill>
                <a:latin typeface="Aileron"/>
                <a:ea typeface="Aileron"/>
                <a:cs typeface="Aileron"/>
                <a:sym typeface="Aileron"/>
              </a:rPr>
              <a:t>%</a:t>
            </a:r>
          </a:p>
        </p:txBody>
      </p:sp>
      <p:grpSp>
        <p:nvGrpSpPr>
          <p:cNvPr name="Group 57" id="57"/>
          <p:cNvGrpSpPr/>
          <p:nvPr/>
        </p:nvGrpSpPr>
        <p:grpSpPr>
          <a:xfrm rot="0">
            <a:off x="12840027" y="4774082"/>
            <a:ext cx="2932859" cy="2424821"/>
            <a:chOff x="0" y="0"/>
            <a:chExt cx="3910479" cy="3233095"/>
          </a:xfrm>
        </p:grpSpPr>
        <p:sp>
          <p:nvSpPr>
            <p:cNvPr name="TextBox 58" id="58"/>
            <p:cNvSpPr txBox="true"/>
            <p:nvPr/>
          </p:nvSpPr>
          <p:spPr>
            <a:xfrm rot="0">
              <a:off x="0" y="2823940"/>
              <a:ext cx="3910479" cy="409156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2628"/>
                </a:lnSpc>
              </a:pPr>
              <a:r>
                <a:rPr lang="en-US" sz="1877" spc="244">
                  <a:solidFill>
                    <a:srgbClr val="FFFEFE"/>
                  </a:solidFill>
                  <a:latin typeface="Aileron"/>
                  <a:ea typeface="Aileron"/>
                  <a:cs typeface="Aileron"/>
                  <a:sym typeface="Aileron"/>
                </a:rPr>
                <a:t>VITEJHÉ</a:t>
              </a:r>
            </a:p>
          </p:txBody>
        </p:sp>
        <p:sp>
          <p:nvSpPr>
            <p:cNvPr name="Freeform 59" id="59"/>
            <p:cNvSpPr/>
            <p:nvPr/>
          </p:nvSpPr>
          <p:spPr>
            <a:xfrm flipH="false" flipV="false" rot="0">
              <a:off x="626422" y="0"/>
              <a:ext cx="2657635" cy="2657635"/>
            </a:xfrm>
            <a:custGeom>
              <a:avLst/>
              <a:gdLst/>
              <a:ahLst/>
              <a:cxnLst/>
              <a:rect r="r" b="b" t="t" l="l"/>
              <a:pathLst>
                <a:path h="2657635" w="2657635">
                  <a:moveTo>
                    <a:pt x="0" y="0"/>
                  </a:moveTo>
                  <a:lnTo>
                    <a:pt x="2657635" y="0"/>
                  </a:lnTo>
                  <a:lnTo>
                    <a:pt x="2657635" y="2657635"/>
                  </a:lnTo>
                  <a:lnTo>
                    <a:pt x="0" y="265763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60" id="60"/>
            <p:cNvSpPr/>
            <p:nvPr/>
          </p:nvSpPr>
          <p:spPr>
            <a:xfrm flipH="false" flipV="false" rot="0">
              <a:off x="626422" y="617664"/>
              <a:ext cx="422413" cy="558793"/>
            </a:xfrm>
            <a:custGeom>
              <a:avLst/>
              <a:gdLst/>
              <a:ahLst/>
              <a:cxnLst/>
              <a:rect r="r" b="b" t="t" l="l"/>
              <a:pathLst>
                <a:path h="558793" w="422413">
                  <a:moveTo>
                    <a:pt x="0" y="0"/>
                  </a:moveTo>
                  <a:lnTo>
                    <a:pt x="422412" y="0"/>
                  </a:lnTo>
                  <a:lnTo>
                    <a:pt x="422412" y="558793"/>
                  </a:lnTo>
                  <a:lnTo>
                    <a:pt x="0" y="55879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4"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 l="0" t="-110535" r="-529156" b="-265067"/>
              </a:stretch>
            </a:blipFill>
          </p:spPr>
        </p:sp>
        <p:sp>
          <p:nvSpPr>
            <p:cNvPr name="TextBox 61" id="61"/>
            <p:cNvSpPr txBox="true"/>
            <p:nvPr/>
          </p:nvSpPr>
          <p:spPr>
            <a:xfrm rot="0">
              <a:off x="1182490" y="995286"/>
              <a:ext cx="1545498" cy="675979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4258"/>
                </a:lnSpc>
              </a:pPr>
              <a:r>
                <a:rPr lang="en-US" sz="3042" spc="395">
                  <a:solidFill>
                    <a:srgbClr val="FFFFFF"/>
                  </a:solidFill>
                  <a:latin typeface="Aileron"/>
                  <a:ea typeface="Aileron"/>
                  <a:cs typeface="Aileron"/>
                  <a:sym typeface="Aileron"/>
                </a:rPr>
                <a:t>1</a:t>
              </a:r>
              <a:r>
                <a:rPr lang="en-US" sz="3042" spc="395">
                  <a:solidFill>
                    <a:srgbClr val="FFFFFF"/>
                  </a:solidFill>
                  <a:latin typeface="Aileron"/>
                  <a:ea typeface="Aileron"/>
                  <a:cs typeface="Aileron"/>
                  <a:sym typeface="Aileron"/>
                </a:rPr>
                <a:t>%</a:t>
              </a:r>
            </a:p>
          </p:txBody>
        </p:sp>
      </p:grpSp>
    </p:spTree>
  </p:cSld>
  <p:clrMapOvr>
    <a:masterClrMapping/>
  </p:clrMapOvr>
</p:sld>
</file>

<file path=ppt/slides/slide7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2B384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1277422" y="2020649"/>
            <a:ext cx="5294054" cy="6733579"/>
            <a:chOff x="0" y="0"/>
            <a:chExt cx="7058738" cy="8978105"/>
          </a:xfrm>
        </p:grpSpPr>
        <p:sp>
          <p:nvSpPr>
            <p:cNvPr name="AutoShape 3" id="3"/>
            <p:cNvSpPr/>
            <p:nvPr/>
          </p:nvSpPr>
          <p:spPr>
            <a:xfrm rot="0">
              <a:off x="0" y="0"/>
              <a:ext cx="7058738" cy="1294918"/>
            </a:xfrm>
            <a:prstGeom prst="rect">
              <a:avLst/>
            </a:prstGeom>
            <a:solidFill>
              <a:srgbClr val="D3BABD"/>
            </a:solidFill>
          </p:spPr>
        </p:sp>
        <p:sp>
          <p:nvSpPr>
            <p:cNvPr name="TextBox 4" id="4"/>
            <p:cNvSpPr txBox="true"/>
            <p:nvPr/>
          </p:nvSpPr>
          <p:spPr>
            <a:xfrm rot="0">
              <a:off x="570090" y="386262"/>
              <a:ext cx="4940092" cy="484293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l">
                <a:lnSpc>
                  <a:spcPts val="3079"/>
                </a:lnSpc>
              </a:pPr>
              <a:r>
                <a:rPr lang="en-US" sz="2200" spc="286">
                  <a:solidFill>
                    <a:srgbClr val="FFFFFF"/>
                  </a:solidFill>
                  <a:latin typeface="Aileron"/>
                  <a:ea typeface="Aileron"/>
                  <a:cs typeface="Aileron"/>
                  <a:sym typeface="Aileron"/>
                </a:rPr>
                <a:t>GUARDA Y CUSTODIA </a:t>
              </a:r>
            </a:p>
          </p:txBody>
        </p:sp>
        <p:sp>
          <p:nvSpPr>
            <p:cNvPr name="AutoShape 5" id="5"/>
            <p:cNvSpPr/>
            <p:nvPr/>
          </p:nvSpPr>
          <p:spPr>
            <a:xfrm rot="0">
              <a:off x="0" y="1536637"/>
              <a:ext cx="7058738" cy="1294918"/>
            </a:xfrm>
            <a:prstGeom prst="rect">
              <a:avLst/>
            </a:prstGeom>
            <a:solidFill>
              <a:srgbClr val="9C617B"/>
            </a:solidFill>
          </p:spPr>
        </p:sp>
        <p:sp>
          <p:nvSpPr>
            <p:cNvPr name="AutoShape 6" id="6"/>
            <p:cNvSpPr/>
            <p:nvPr/>
          </p:nvSpPr>
          <p:spPr>
            <a:xfrm rot="0">
              <a:off x="0" y="3073275"/>
              <a:ext cx="7058738" cy="1294918"/>
            </a:xfrm>
            <a:prstGeom prst="rect">
              <a:avLst/>
            </a:prstGeom>
            <a:solidFill>
              <a:srgbClr val="DBA08D"/>
            </a:solidFill>
          </p:spPr>
        </p:sp>
        <p:sp>
          <p:nvSpPr>
            <p:cNvPr name="AutoShape 7" id="7"/>
            <p:cNvSpPr/>
            <p:nvPr/>
          </p:nvSpPr>
          <p:spPr>
            <a:xfrm rot="0">
              <a:off x="0" y="4609912"/>
              <a:ext cx="7058738" cy="1294918"/>
            </a:xfrm>
            <a:prstGeom prst="rect">
              <a:avLst/>
            </a:prstGeom>
            <a:solidFill>
              <a:srgbClr val="A5769E"/>
            </a:solidFill>
          </p:spPr>
        </p:sp>
        <p:sp>
          <p:nvSpPr>
            <p:cNvPr name="AutoShape 8" id="8"/>
            <p:cNvSpPr/>
            <p:nvPr/>
          </p:nvSpPr>
          <p:spPr>
            <a:xfrm rot="0">
              <a:off x="0" y="6146550"/>
              <a:ext cx="7058738" cy="1294918"/>
            </a:xfrm>
            <a:prstGeom prst="rect">
              <a:avLst/>
            </a:prstGeom>
            <a:solidFill>
              <a:srgbClr val="705788"/>
            </a:solidFill>
          </p:spPr>
        </p:sp>
        <p:sp>
          <p:nvSpPr>
            <p:cNvPr name="AutoShape 9" id="9"/>
            <p:cNvSpPr/>
            <p:nvPr/>
          </p:nvSpPr>
          <p:spPr>
            <a:xfrm rot="0">
              <a:off x="0" y="7683187"/>
              <a:ext cx="7058738" cy="1294918"/>
            </a:xfrm>
            <a:prstGeom prst="rect">
              <a:avLst/>
            </a:prstGeom>
            <a:solidFill>
              <a:srgbClr val="6B0834"/>
            </a:solidFill>
          </p:spPr>
        </p:sp>
        <p:sp>
          <p:nvSpPr>
            <p:cNvPr name="TextBox 10" id="10"/>
            <p:cNvSpPr txBox="true"/>
            <p:nvPr/>
          </p:nvSpPr>
          <p:spPr>
            <a:xfrm rot="0">
              <a:off x="570090" y="1922900"/>
              <a:ext cx="4366966" cy="484293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l">
                <a:lnSpc>
                  <a:spcPts val="3079"/>
                </a:lnSpc>
              </a:pPr>
              <a:r>
                <a:rPr lang="en-US" sz="2200" spc="286">
                  <a:solidFill>
                    <a:srgbClr val="FFFFFF"/>
                  </a:solidFill>
                  <a:latin typeface="Aileron"/>
                  <a:ea typeface="Aileron"/>
                  <a:cs typeface="Aileron"/>
                  <a:sym typeface="Aileron"/>
                </a:rPr>
                <a:t>DIVORCIO</a:t>
              </a:r>
            </a:p>
          </p:txBody>
        </p:sp>
        <p:sp>
          <p:nvSpPr>
            <p:cNvPr name="TextBox 11" id="11"/>
            <p:cNvSpPr txBox="true"/>
            <p:nvPr/>
          </p:nvSpPr>
          <p:spPr>
            <a:xfrm rot="0">
              <a:off x="570090" y="3459537"/>
              <a:ext cx="4940092" cy="484293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l">
                <a:lnSpc>
                  <a:spcPts val="3079"/>
                </a:lnSpc>
              </a:pPr>
              <a:r>
                <a:rPr lang="en-US" sz="2200" spc="286">
                  <a:solidFill>
                    <a:srgbClr val="FFFFFF"/>
                  </a:solidFill>
                  <a:latin typeface="Aileron"/>
                  <a:ea typeface="Aileron"/>
                  <a:cs typeface="Aileron"/>
                  <a:sym typeface="Aileron"/>
                </a:rPr>
                <a:t>VIOLENCIA FAMILIAR</a:t>
              </a:r>
            </a:p>
          </p:txBody>
        </p:sp>
        <p:sp>
          <p:nvSpPr>
            <p:cNvPr name="TextBox 12" id="12"/>
            <p:cNvSpPr txBox="true"/>
            <p:nvPr/>
          </p:nvSpPr>
          <p:spPr>
            <a:xfrm rot="0">
              <a:off x="570090" y="4996175"/>
              <a:ext cx="4366966" cy="484293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l">
                <a:lnSpc>
                  <a:spcPts val="3079"/>
                </a:lnSpc>
              </a:pPr>
              <a:r>
                <a:rPr lang="en-US" sz="2200" spc="286">
                  <a:solidFill>
                    <a:srgbClr val="FFFFFF"/>
                  </a:solidFill>
                  <a:latin typeface="Aileron"/>
                  <a:ea typeface="Aileron"/>
                  <a:cs typeface="Aileron"/>
                  <a:sym typeface="Aileron"/>
                </a:rPr>
                <a:t>ECONOMICA</a:t>
              </a:r>
            </a:p>
          </p:txBody>
        </p:sp>
        <p:sp>
          <p:nvSpPr>
            <p:cNvPr name="TextBox 13" id="13"/>
            <p:cNvSpPr txBox="true"/>
            <p:nvPr/>
          </p:nvSpPr>
          <p:spPr>
            <a:xfrm rot="0">
              <a:off x="570090" y="6532812"/>
              <a:ext cx="4366966" cy="484293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l">
                <a:lnSpc>
                  <a:spcPts val="3079"/>
                </a:lnSpc>
              </a:pPr>
              <a:r>
                <a:rPr lang="en-US" sz="2200" spc="286">
                  <a:solidFill>
                    <a:srgbClr val="FFFFFF"/>
                  </a:solidFill>
                  <a:latin typeface="Aileron"/>
                  <a:ea typeface="Aileron"/>
                  <a:cs typeface="Aileron"/>
                  <a:sym typeface="Aileron"/>
                </a:rPr>
                <a:t>PSICOLOGICA</a:t>
              </a:r>
            </a:p>
          </p:txBody>
        </p:sp>
        <p:sp>
          <p:nvSpPr>
            <p:cNvPr name="TextBox 14" id="14"/>
            <p:cNvSpPr txBox="true"/>
            <p:nvPr/>
          </p:nvSpPr>
          <p:spPr>
            <a:xfrm rot="0">
              <a:off x="570090" y="8069449"/>
              <a:ext cx="4366966" cy="484293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l">
                <a:lnSpc>
                  <a:spcPts val="3079"/>
                </a:lnSpc>
              </a:pPr>
              <a:r>
                <a:rPr lang="en-US" sz="2200" spc="286">
                  <a:solidFill>
                    <a:srgbClr val="FFFFFF"/>
                  </a:solidFill>
                  <a:latin typeface="Aileron"/>
                  <a:ea typeface="Aileron"/>
                  <a:cs typeface="Aileron"/>
                  <a:sym typeface="Aileron"/>
                </a:rPr>
                <a:t>OTRA</a:t>
              </a:r>
            </a:p>
          </p:txBody>
        </p:sp>
      </p:grpSp>
      <p:pic>
        <p:nvPicPr>
          <p:cNvPr name="Picture 15" id="15"/>
          <p:cNvPicPr>
            <a:picLocks noChangeAspect="true"/>
          </p:cNvPicPr>
          <p:nvPr/>
        </p:nvPicPr>
        <p:blipFill>
          <a:blip r:embed="rId2"/>
          <a:stretch>
            <a:fillRect/>
          </a:stretch>
        </p:blipFill>
        <p:spPr>
          <a:xfrm rot="0">
            <a:off x="8199636" y="589717"/>
            <a:ext cx="8541823" cy="8541823"/>
          </a:xfrm>
          <a:prstGeom prst="rect">
            <a:avLst/>
          </a:prstGeom>
        </p:spPr>
      </p:pic>
      <p:sp>
        <p:nvSpPr>
          <p:cNvPr name="Freeform 16" id="16"/>
          <p:cNvSpPr/>
          <p:nvPr/>
        </p:nvSpPr>
        <p:spPr>
          <a:xfrm flipH="false" flipV="false" rot="0">
            <a:off x="9469004" y="1851342"/>
            <a:ext cx="6051674" cy="6051674"/>
          </a:xfrm>
          <a:custGeom>
            <a:avLst/>
            <a:gdLst/>
            <a:ahLst/>
            <a:cxnLst/>
            <a:rect r="r" b="b" t="t" l="l"/>
            <a:pathLst>
              <a:path h="6051674" w="6051674">
                <a:moveTo>
                  <a:pt x="0" y="0"/>
                </a:moveTo>
                <a:lnTo>
                  <a:pt x="6051674" y="0"/>
                </a:lnTo>
                <a:lnTo>
                  <a:pt x="6051674" y="6051674"/>
                </a:lnTo>
                <a:lnTo>
                  <a:pt x="0" y="6051674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17" id="17"/>
          <p:cNvSpPr txBox="true"/>
          <p:nvPr/>
        </p:nvSpPr>
        <p:spPr>
          <a:xfrm rot="0">
            <a:off x="10513284" y="4005236"/>
            <a:ext cx="3963116" cy="185261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912"/>
              </a:lnSpc>
            </a:pPr>
            <a:r>
              <a:rPr lang="en-US" b="true" sz="3750" spc="112">
                <a:solidFill>
                  <a:srgbClr val="FFFFFF"/>
                </a:solidFill>
                <a:latin typeface="Aileron Ultra-Bold"/>
                <a:ea typeface="Aileron Ultra-Bold"/>
                <a:cs typeface="Aileron Ultra-Bold"/>
                <a:sym typeface="Aileron Ultra-Bold"/>
              </a:rPr>
              <a:t>TIPO DE ASESORÍA Y VIOLENCIA</a:t>
            </a:r>
          </a:p>
        </p:txBody>
      </p:sp>
      <p:sp>
        <p:nvSpPr>
          <p:cNvPr name="TextBox 18" id="18"/>
          <p:cNvSpPr txBox="true"/>
          <p:nvPr/>
        </p:nvSpPr>
        <p:spPr>
          <a:xfrm rot="-3653485">
            <a:off x="9269393" y="3035466"/>
            <a:ext cx="616982" cy="46601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851"/>
              </a:lnSpc>
              <a:spcBef>
                <a:spcPct val="0"/>
              </a:spcBef>
            </a:pPr>
            <a:r>
              <a:rPr lang="en-US" sz="2517" spc="25">
                <a:solidFill>
                  <a:srgbClr val="FFFFFF"/>
                </a:solidFill>
                <a:latin typeface="Aileron"/>
                <a:ea typeface="Aileron"/>
                <a:cs typeface="Aileron"/>
                <a:sym typeface="Aileron"/>
              </a:rPr>
              <a:t>17%</a:t>
            </a:r>
          </a:p>
        </p:txBody>
      </p:sp>
      <p:sp>
        <p:nvSpPr>
          <p:cNvPr name="TextBox 19" id="19"/>
          <p:cNvSpPr txBox="true"/>
          <p:nvPr/>
        </p:nvSpPr>
        <p:spPr>
          <a:xfrm rot="-2077957">
            <a:off x="9282483" y="6187882"/>
            <a:ext cx="616982" cy="46601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851"/>
              </a:lnSpc>
              <a:spcBef>
                <a:spcPct val="0"/>
              </a:spcBef>
            </a:pPr>
            <a:r>
              <a:rPr lang="en-US" sz="2517" spc="25">
                <a:solidFill>
                  <a:srgbClr val="FFFFFF"/>
                </a:solidFill>
                <a:latin typeface="Aileron"/>
                <a:ea typeface="Aileron"/>
                <a:cs typeface="Aileron"/>
                <a:sym typeface="Aileron"/>
              </a:rPr>
              <a:t>1%</a:t>
            </a:r>
          </a:p>
        </p:txBody>
      </p:sp>
      <p:sp>
        <p:nvSpPr>
          <p:cNvPr name="TextBox 20" id="20"/>
          <p:cNvSpPr txBox="true"/>
          <p:nvPr/>
        </p:nvSpPr>
        <p:spPr>
          <a:xfrm rot="-3169958">
            <a:off x="14840138" y="6625007"/>
            <a:ext cx="616982" cy="46601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851"/>
              </a:lnSpc>
              <a:spcBef>
                <a:spcPct val="0"/>
              </a:spcBef>
            </a:pPr>
            <a:r>
              <a:rPr lang="en-US" sz="2517" spc="25">
                <a:solidFill>
                  <a:srgbClr val="FFFFFF"/>
                </a:solidFill>
                <a:latin typeface="Aileron"/>
                <a:ea typeface="Aileron"/>
                <a:cs typeface="Aileron"/>
                <a:sym typeface="Aileron"/>
              </a:rPr>
              <a:t>14%</a:t>
            </a:r>
          </a:p>
        </p:txBody>
      </p:sp>
      <p:sp>
        <p:nvSpPr>
          <p:cNvPr name="TextBox 21" id="21"/>
          <p:cNvSpPr txBox="true"/>
          <p:nvPr/>
        </p:nvSpPr>
        <p:spPr>
          <a:xfrm rot="2018563">
            <a:off x="10296679" y="7305124"/>
            <a:ext cx="616982" cy="46601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851"/>
              </a:lnSpc>
              <a:spcBef>
                <a:spcPct val="0"/>
              </a:spcBef>
            </a:pPr>
            <a:r>
              <a:rPr lang="en-US" sz="2517" spc="25">
                <a:solidFill>
                  <a:srgbClr val="FFFFFF"/>
                </a:solidFill>
                <a:latin typeface="Aileron"/>
                <a:ea typeface="Aileron"/>
                <a:cs typeface="Aileron"/>
                <a:sym typeface="Aileron"/>
              </a:rPr>
              <a:t>9%</a:t>
            </a:r>
          </a:p>
        </p:txBody>
      </p:sp>
      <p:sp>
        <p:nvSpPr>
          <p:cNvPr name="TextBox 22" id="22"/>
          <p:cNvSpPr txBox="true"/>
          <p:nvPr/>
        </p:nvSpPr>
        <p:spPr>
          <a:xfrm rot="2638408">
            <a:off x="14550026" y="2312414"/>
            <a:ext cx="616982" cy="46601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851"/>
              </a:lnSpc>
              <a:spcBef>
                <a:spcPct val="0"/>
              </a:spcBef>
            </a:pPr>
            <a:r>
              <a:rPr lang="en-US" sz="2517" spc="25">
                <a:solidFill>
                  <a:srgbClr val="FFFFFF"/>
                </a:solidFill>
                <a:latin typeface="Aileron"/>
                <a:ea typeface="Aileron"/>
                <a:cs typeface="Aileron"/>
                <a:sym typeface="Aileron"/>
              </a:rPr>
              <a:t>11%</a:t>
            </a:r>
          </a:p>
        </p:txBody>
      </p:sp>
      <p:sp>
        <p:nvSpPr>
          <p:cNvPr name="TextBox 23" id="23"/>
          <p:cNvSpPr txBox="true"/>
          <p:nvPr/>
        </p:nvSpPr>
        <p:spPr>
          <a:xfrm rot="184907">
            <a:off x="12353180" y="1268592"/>
            <a:ext cx="616982" cy="46601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851"/>
              </a:lnSpc>
              <a:spcBef>
                <a:spcPct val="0"/>
              </a:spcBef>
            </a:pPr>
            <a:r>
              <a:rPr lang="en-US" sz="2517" spc="25">
                <a:solidFill>
                  <a:srgbClr val="FFFFFF"/>
                </a:solidFill>
                <a:latin typeface="Aileron"/>
                <a:ea typeface="Aileron"/>
                <a:cs typeface="Aileron"/>
                <a:sym typeface="Aileron"/>
              </a:rPr>
              <a:t>1%</a:t>
            </a:r>
          </a:p>
        </p:txBody>
      </p:sp>
    </p:spTree>
  </p:cSld>
  <p:clrMapOvr>
    <a:masterClrMapping/>
  </p:clrMapOvr>
</p:sld>
</file>

<file path=ppt/slides/slide8.xml><?xml version="1.0" encoding="utf-8"?>
<p:sld xmlns:p="http://schemas.openxmlformats.org/presentationml/2006/main" xmlns:a="http://schemas.openxmlformats.org/drawingml/2006/main">
  <p:cSld>
    <p:bg>
      <p:bgPr>
        <a:solidFill>
          <a:srgbClr val="2B384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TextBox 2" id="2"/>
          <p:cNvSpPr txBox="true"/>
          <p:nvPr/>
        </p:nvSpPr>
        <p:spPr>
          <a:xfrm rot="0">
            <a:off x="2275054" y="314319"/>
            <a:ext cx="13737891" cy="9271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7699"/>
              </a:lnSpc>
            </a:pPr>
            <a:r>
              <a:rPr lang="en-US" sz="5499">
                <a:solidFill>
                  <a:srgbClr val="FFFFFF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CANALIZACIÓN</a:t>
            </a:r>
          </a:p>
        </p:txBody>
      </p:sp>
      <p:grpSp>
        <p:nvGrpSpPr>
          <p:cNvPr name="Group 3" id="3"/>
          <p:cNvGrpSpPr/>
          <p:nvPr/>
        </p:nvGrpSpPr>
        <p:grpSpPr>
          <a:xfrm rot="0">
            <a:off x="3689321" y="1468937"/>
            <a:ext cx="10909358" cy="8491400"/>
            <a:chOff x="0" y="0"/>
            <a:chExt cx="14545810" cy="11321866"/>
          </a:xfrm>
        </p:grpSpPr>
        <p:sp>
          <p:nvSpPr>
            <p:cNvPr name="TextBox 4" id="4"/>
            <p:cNvSpPr txBox="true"/>
            <p:nvPr/>
          </p:nvSpPr>
          <p:spPr>
            <a:xfrm rot="0">
              <a:off x="2151521" y="10365113"/>
              <a:ext cx="2657375" cy="956753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2901"/>
                </a:lnSpc>
              </a:pPr>
              <a:r>
                <a:rPr lang="en-US" sz="2378" spc="475">
                  <a:solidFill>
                    <a:srgbClr val="FFFEFE"/>
                  </a:solidFill>
                  <a:latin typeface="Aileron"/>
                  <a:ea typeface="Aileron"/>
                  <a:cs typeface="Aileron"/>
                  <a:sym typeface="Aileron"/>
                </a:rPr>
                <a:t>Módulo PAIMEF</a:t>
              </a:r>
            </a:p>
          </p:txBody>
        </p:sp>
        <p:sp>
          <p:nvSpPr>
            <p:cNvPr name="TextBox 5" id="5"/>
            <p:cNvSpPr txBox="true"/>
            <p:nvPr/>
          </p:nvSpPr>
          <p:spPr>
            <a:xfrm rot="0">
              <a:off x="6316303" y="10422263"/>
              <a:ext cx="2657375" cy="797654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2307"/>
                </a:lnSpc>
              </a:pPr>
              <a:r>
                <a:rPr lang="en-US" sz="2378" spc="164">
                  <a:solidFill>
                    <a:srgbClr val="FFFEFE"/>
                  </a:solidFill>
                  <a:latin typeface="Aileron"/>
                  <a:ea typeface="Aileron"/>
                  <a:cs typeface="Aileron"/>
                  <a:sym typeface="Aileron"/>
                </a:rPr>
                <a:t>Juez Conciliador</a:t>
              </a:r>
            </a:p>
          </p:txBody>
        </p:sp>
        <p:sp>
          <p:nvSpPr>
            <p:cNvPr name="TextBox 6" id="6"/>
            <p:cNvSpPr txBox="true"/>
            <p:nvPr/>
          </p:nvSpPr>
          <p:spPr>
            <a:xfrm rot="0">
              <a:off x="0" y="9652975"/>
              <a:ext cx="1037590" cy="663588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4389"/>
                </a:lnSpc>
              </a:pPr>
              <a:r>
                <a:rPr lang="en-US" sz="2868" spc="28">
                  <a:solidFill>
                    <a:srgbClr val="FFFEFE"/>
                  </a:solidFill>
                  <a:latin typeface="Aileron"/>
                  <a:ea typeface="Aileron"/>
                  <a:cs typeface="Aileron"/>
                  <a:sym typeface="Aileron"/>
                </a:rPr>
                <a:t>0</a:t>
              </a:r>
            </a:p>
          </p:txBody>
        </p:sp>
        <p:sp>
          <p:nvSpPr>
            <p:cNvPr name="TextBox 7" id="7"/>
            <p:cNvSpPr txBox="true"/>
            <p:nvPr/>
          </p:nvSpPr>
          <p:spPr>
            <a:xfrm rot="0">
              <a:off x="0" y="953838"/>
              <a:ext cx="1037590" cy="663588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4389"/>
                </a:lnSpc>
              </a:pPr>
              <a:r>
                <a:rPr lang="en-US" sz="2868" spc="28">
                  <a:solidFill>
                    <a:srgbClr val="FFFEFE"/>
                  </a:solidFill>
                  <a:latin typeface="Aileron"/>
                  <a:ea typeface="Aileron"/>
                  <a:cs typeface="Aileron"/>
                  <a:sym typeface="Aileron"/>
                </a:rPr>
                <a:t>6</a:t>
              </a:r>
            </a:p>
          </p:txBody>
        </p:sp>
        <p:sp>
          <p:nvSpPr>
            <p:cNvPr name="TextBox 8" id="8"/>
            <p:cNvSpPr txBox="true"/>
            <p:nvPr/>
          </p:nvSpPr>
          <p:spPr>
            <a:xfrm rot="0">
              <a:off x="0" y="2738662"/>
              <a:ext cx="1037590" cy="663588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4389"/>
                </a:lnSpc>
              </a:pPr>
              <a:r>
                <a:rPr lang="en-US" sz="2868" spc="28">
                  <a:solidFill>
                    <a:srgbClr val="FFFEFE"/>
                  </a:solidFill>
                  <a:latin typeface="Aileron"/>
                  <a:ea typeface="Aileron"/>
                  <a:cs typeface="Aileron"/>
                  <a:sym typeface="Aileron"/>
                </a:rPr>
                <a:t>5</a:t>
              </a:r>
            </a:p>
          </p:txBody>
        </p:sp>
        <p:sp>
          <p:nvSpPr>
            <p:cNvPr name="TextBox 9" id="9"/>
            <p:cNvSpPr txBox="true"/>
            <p:nvPr/>
          </p:nvSpPr>
          <p:spPr>
            <a:xfrm rot="0">
              <a:off x="0" y="4207697"/>
              <a:ext cx="1037590" cy="663588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4389"/>
                </a:lnSpc>
              </a:pPr>
              <a:r>
                <a:rPr lang="en-US" sz="2868" spc="28">
                  <a:solidFill>
                    <a:srgbClr val="FFFEFE"/>
                  </a:solidFill>
                  <a:latin typeface="Aileron"/>
                  <a:ea typeface="Aileron"/>
                  <a:cs typeface="Aileron"/>
                  <a:sym typeface="Aileron"/>
                </a:rPr>
                <a:t>4</a:t>
              </a:r>
            </a:p>
          </p:txBody>
        </p:sp>
        <p:sp>
          <p:nvSpPr>
            <p:cNvPr name="TextBox 10" id="10"/>
            <p:cNvSpPr txBox="true"/>
            <p:nvPr/>
          </p:nvSpPr>
          <p:spPr>
            <a:xfrm rot="0">
              <a:off x="0" y="5608764"/>
              <a:ext cx="1037590" cy="663588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4389"/>
                </a:lnSpc>
              </a:pPr>
              <a:r>
                <a:rPr lang="en-US" sz="2868" spc="28">
                  <a:solidFill>
                    <a:srgbClr val="FFFEFE"/>
                  </a:solidFill>
                  <a:latin typeface="Aileron"/>
                  <a:ea typeface="Aileron"/>
                  <a:cs typeface="Aileron"/>
                  <a:sym typeface="Aileron"/>
                </a:rPr>
                <a:t>3</a:t>
              </a:r>
            </a:p>
          </p:txBody>
        </p:sp>
        <p:sp>
          <p:nvSpPr>
            <p:cNvPr name="TextBox 11" id="11"/>
            <p:cNvSpPr txBox="true"/>
            <p:nvPr/>
          </p:nvSpPr>
          <p:spPr>
            <a:xfrm rot="0">
              <a:off x="0" y="6844476"/>
              <a:ext cx="1037590" cy="663588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4389"/>
                </a:lnSpc>
              </a:pPr>
              <a:r>
                <a:rPr lang="en-US" sz="2868" spc="28">
                  <a:solidFill>
                    <a:srgbClr val="FFFEFE"/>
                  </a:solidFill>
                  <a:latin typeface="Aileron"/>
                  <a:ea typeface="Aileron"/>
                  <a:cs typeface="Aileron"/>
                  <a:sym typeface="Aileron"/>
                </a:rPr>
                <a:t>2</a:t>
              </a:r>
            </a:p>
          </p:txBody>
        </p:sp>
        <p:sp>
          <p:nvSpPr>
            <p:cNvPr name="TextBox 12" id="12"/>
            <p:cNvSpPr txBox="true"/>
            <p:nvPr/>
          </p:nvSpPr>
          <p:spPr>
            <a:xfrm rot="0">
              <a:off x="0" y="8248725"/>
              <a:ext cx="1037590" cy="663588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4389"/>
                </a:lnSpc>
              </a:pPr>
              <a:r>
                <a:rPr lang="en-US" sz="2868" spc="28">
                  <a:solidFill>
                    <a:srgbClr val="FFFEFE"/>
                  </a:solidFill>
                  <a:latin typeface="Aileron"/>
                  <a:ea typeface="Aileron"/>
                  <a:cs typeface="Aileron"/>
                  <a:sym typeface="Aileron"/>
                </a:rPr>
                <a:t>1</a:t>
              </a:r>
            </a:p>
          </p:txBody>
        </p:sp>
        <p:sp>
          <p:nvSpPr>
            <p:cNvPr name="AutoShape 13" id="13"/>
            <p:cNvSpPr/>
            <p:nvPr/>
          </p:nvSpPr>
          <p:spPr>
            <a:xfrm rot="-5400000">
              <a:off x="-1031429" y="4582225"/>
              <a:ext cx="9008478" cy="1942203"/>
            </a:xfrm>
            <a:prstGeom prst="rect">
              <a:avLst/>
            </a:prstGeom>
            <a:solidFill>
              <a:srgbClr val="9C617B">
                <a:alpha val="22745"/>
              </a:srgbClr>
            </a:solidFill>
          </p:spPr>
        </p:sp>
        <p:sp>
          <p:nvSpPr>
            <p:cNvPr name="AutoShape 14" id="14"/>
            <p:cNvSpPr/>
            <p:nvPr/>
          </p:nvSpPr>
          <p:spPr>
            <a:xfrm rot="-5400000">
              <a:off x="2026465" y="7699138"/>
              <a:ext cx="2833671" cy="1883184"/>
            </a:xfrm>
            <a:prstGeom prst="rect">
              <a:avLst/>
            </a:prstGeom>
            <a:solidFill>
              <a:srgbClr val="6B0834"/>
            </a:solidFill>
          </p:spPr>
        </p:sp>
        <p:sp>
          <p:nvSpPr>
            <p:cNvPr name="AutoShape 15" id="15"/>
            <p:cNvSpPr/>
            <p:nvPr/>
          </p:nvSpPr>
          <p:spPr>
            <a:xfrm rot="0">
              <a:off x="1524191" y="9888114"/>
              <a:ext cx="13021619" cy="161691"/>
            </a:xfrm>
            <a:prstGeom prst="rect">
              <a:avLst/>
            </a:prstGeom>
            <a:solidFill>
              <a:srgbClr val="191919">
                <a:alpha val="98824"/>
              </a:srgbClr>
            </a:solidFill>
            <a:ln w="981075" cap="sq">
              <a:solidFill>
                <a:srgbClr val="000000">
                  <a:alpha val="98824"/>
                </a:srgbClr>
              </a:solidFill>
              <a:prstDash val="solid"/>
              <a:miter/>
            </a:ln>
          </p:spPr>
        </p:sp>
        <p:sp>
          <p:nvSpPr>
            <p:cNvPr name="TextBox 16" id="16"/>
            <p:cNvSpPr txBox="true"/>
            <p:nvPr/>
          </p:nvSpPr>
          <p:spPr>
            <a:xfrm rot="0">
              <a:off x="2954015" y="-22393"/>
              <a:ext cx="1037590" cy="663588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4389"/>
                </a:lnSpc>
              </a:pPr>
              <a:r>
                <a:rPr lang="en-US" sz="2868" spc="28">
                  <a:solidFill>
                    <a:srgbClr val="FFFEFE"/>
                  </a:solidFill>
                  <a:latin typeface="Aileron"/>
                  <a:ea typeface="Aileron"/>
                  <a:cs typeface="Aileron"/>
                  <a:sym typeface="Aileron"/>
                </a:rPr>
                <a:t>2</a:t>
              </a:r>
            </a:p>
          </p:txBody>
        </p:sp>
        <p:sp>
          <p:nvSpPr>
            <p:cNvPr name="TextBox 17" id="17"/>
            <p:cNvSpPr txBox="true"/>
            <p:nvPr/>
          </p:nvSpPr>
          <p:spPr>
            <a:xfrm rot="0">
              <a:off x="7126196" y="-22393"/>
              <a:ext cx="1037590" cy="663588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4389"/>
                </a:lnSpc>
              </a:pPr>
              <a:r>
                <a:rPr lang="en-US" sz="2868" spc="28">
                  <a:solidFill>
                    <a:srgbClr val="FFFEFE"/>
                  </a:solidFill>
                  <a:latin typeface="Aileron"/>
                  <a:ea typeface="Aileron"/>
                  <a:cs typeface="Aileron"/>
                  <a:sym typeface="Aileron"/>
                </a:rPr>
                <a:t>1</a:t>
              </a:r>
            </a:p>
          </p:txBody>
        </p:sp>
        <p:sp>
          <p:nvSpPr>
            <p:cNvPr name="AutoShape 18" id="18"/>
            <p:cNvSpPr/>
            <p:nvPr/>
          </p:nvSpPr>
          <p:spPr>
            <a:xfrm rot="-5400000">
              <a:off x="3153337" y="4569639"/>
              <a:ext cx="8983307" cy="1942203"/>
            </a:xfrm>
            <a:prstGeom prst="rect">
              <a:avLst/>
            </a:prstGeom>
            <a:solidFill>
              <a:srgbClr val="9C617B">
                <a:alpha val="22745"/>
              </a:srgbClr>
            </a:solidFill>
          </p:spPr>
        </p:sp>
        <p:sp>
          <p:nvSpPr>
            <p:cNvPr name="AutoShape 19" id="19"/>
            <p:cNvSpPr/>
            <p:nvPr/>
          </p:nvSpPr>
          <p:spPr>
            <a:xfrm rot="-5400000">
              <a:off x="6984961" y="8376091"/>
              <a:ext cx="1379078" cy="1883184"/>
            </a:xfrm>
            <a:prstGeom prst="rect">
              <a:avLst/>
            </a:prstGeom>
            <a:solidFill>
              <a:srgbClr val="6B0834"/>
            </a:solidFill>
          </p:spPr>
        </p:sp>
        <p:sp>
          <p:nvSpPr>
            <p:cNvPr name="AutoShape 20" id="20"/>
            <p:cNvSpPr/>
            <p:nvPr/>
          </p:nvSpPr>
          <p:spPr>
            <a:xfrm rot="-5400000">
              <a:off x="6628181" y="4497499"/>
              <a:ext cx="8839026" cy="1942203"/>
            </a:xfrm>
            <a:prstGeom prst="rect">
              <a:avLst/>
            </a:prstGeom>
            <a:solidFill>
              <a:srgbClr val="9C617B">
                <a:alpha val="22745"/>
              </a:srgbClr>
            </a:solidFill>
          </p:spPr>
        </p:sp>
        <p:sp>
          <p:nvSpPr>
            <p:cNvPr name="AutoShape 21" id="21"/>
            <p:cNvSpPr/>
            <p:nvPr/>
          </p:nvSpPr>
          <p:spPr>
            <a:xfrm rot="-5400000">
              <a:off x="9656030" y="7554858"/>
              <a:ext cx="2783328" cy="1883184"/>
            </a:xfrm>
            <a:prstGeom prst="rect">
              <a:avLst/>
            </a:prstGeom>
            <a:solidFill>
              <a:srgbClr val="6B0834"/>
            </a:solidFill>
          </p:spPr>
        </p:sp>
        <p:sp>
          <p:nvSpPr>
            <p:cNvPr name="TextBox 22" id="22"/>
            <p:cNvSpPr txBox="true"/>
            <p:nvPr/>
          </p:nvSpPr>
          <p:spPr>
            <a:xfrm rot="0">
              <a:off x="10528899" y="-95250"/>
              <a:ext cx="1037590" cy="663588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4389"/>
                </a:lnSpc>
              </a:pPr>
              <a:r>
                <a:rPr lang="en-US" sz="2868" spc="28">
                  <a:solidFill>
                    <a:srgbClr val="FFFEFE"/>
                  </a:solidFill>
                  <a:latin typeface="Aileron"/>
                  <a:ea typeface="Aileron"/>
                  <a:cs typeface="Aileron"/>
                  <a:sym typeface="Aileron"/>
                </a:rPr>
                <a:t>2</a:t>
              </a:r>
            </a:p>
          </p:txBody>
        </p:sp>
        <p:sp>
          <p:nvSpPr>
            <p:cNvPr name="TextBox 23" id="23"/>
            <p:cNvSpPr txBox="true"/>
            <p:nvPr/>
          </p:nvSpPr>
          <p:spPr>
            <a:xfrm rot="0">
              <a:off x="9438136" y="10422263"/>
              <a:ext cx="3219116" cy="797654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2307"/>
                </a:lnSpc>
              </a:pPr>
              <a:r>
                <a:rPr lang="en-US" sz="2378" spc="164">
                  <a:solidFill>
                    <a:srgbClr val="FFFEFE"/>
                  </a:solidFill>
                  <a:latin typeface="Aileron"/>
                  <a:ea typeface="Aileron"/>
                  <a:cs typeface="Aileron"/>
                  <a:sym typeface="Aileron"/>
                </a:rPr>
                <a:t>Otras </a:t>
              </a:r>
            </a:p>
            <a:p>
              <a:pPr algn="ctr">
                <a:lnSpc>
                  <a:spcPts val="2307"/>
                </a:lnSpc>
              </a:pPr>
              <a:r>
                <a:rPr lang="en-US" sz="2378" spc="164">
                  <a:solidFill>
                    <a:srgbClr val="FFFEFE"/>
                  </a:solidFill>
                  <a:latin typeface="Aileron"/>
                  <a:ea typeface="Aileron"/>
                  <a:cs typeface="Aileron"/>
                  <a:sym typeface="Aileron"/>
                </a:rPr>
                <a:t>Instituciones</a:t>
              </a:r>
            </a:p>
          </p:txBody>
        </p:sp>
      </p:grpSp>
    </p:spTree>
  </p:cSld>
  <p:clrMapOvr>
    <a:masterClrMapping/>
  </p:clrMapOvr>
</p:sld>
</file>

<file path=ppt/slides/slide9.xml><?xml version="1.0" encoding="utf-8"?>
<p:sld xmlns:p="http://schemas.openxmlformats.org/presentationml/2006/main" xmlns:a="http://schemas.openxmlformats.org/drawingml/2006/main">
  <p:cSld>
    <p:bg>
      <p:bgPr>
        <a:solidFill>
          <a:srgbClr val="2B384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TextBox 2" id="2"/>
          <p:cNvSpPr txBox="true"/>
          <p:nvPr/>
        </p:nvSpPr>
        <p:spPr>
          <a:xfrm rot="0">
            <a:off x="2275054" y="314319"/>
            <a:ext cx="13737891" cy="9271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7699"/>
              </a:lnSpc>
            </a:pPr>
            <a:r>
              <a:rPr lang="en-US" sz="5499">
                <a:solidFill>
                  <a:srgbClr val="FFFFFF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TOTAL DE SERVICIOS</a:t>
            </a:r>
          </a:p>
        </p:txBody>
      </p:sp>
      <p:grpSp>
        <p:nvGrpSpPr>
          <p:cNvPr name="Group 3" id="3"/>
          <p:cNvGrpSpPr/>
          <p:nvPr/>
        </p:nvGrpSpPr>
        <p:grpSpPr>
          <a:xfrm rot="0">
            <a:off x="5052153" y="1561916"/>
            <a:ext cx="8183693" cy="8436757"/>
            <a:chOff x="0" y="0"/>
            <a:chExt cx="10911591" cy="11249009"/>
          </a:xfrm>
        </p:grpSpPr>
        <p:sp>
          <p:nvSpPr>
            <p:cNvPr name="TextBox 4" id="4"/>
            <p:cNvSpPr txBox="true"/>
            <p:nvPr/>
          </p:nvSpPr>
          <p:spPr>
            <a:xfrm rot="0">
              <a:off x="0" y="9580118"/>
              <a:ext cx="1185327" cy="663588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4389"/>
                </a:lnSpc>
              </a:pPr>
              <a:r>
                <a:rPr lang="en-US" sz="2868" spc="28">
                  <a:solidFill>
                    <a:srgbClr val="FFFEFE"/>
                  </a:solidFill>
                  <a:latin typeface="Aileron"/>
                  <a:ea typeface="Aileron"/>
                  <a:cs typeface="Aileron"/>
                  <a:sym typeface="Aileron"/>
                </a:rPr>
                <a:t>0</a:t>
              </a:r>
            </a:p>
          </p:txBody>
        </p:sp>
        <p:sp>
          <p:nvSpPr>
            <p:cNvPr name="TextBox 5" id="5"/>
            <p:cNvSpPr txBox="true"/>
            <p:nvPr/>
          </p:nvSpPr>
          <p:spPr>
            <a:xfrm rot="0">
              <a:off x="0" y="880981"/>
              <a:ext cx="1185327" cy="663588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4389"/>
                </a:lnSpc>
              </a:pPr>
              <a:r>
                <a:rPr lang="en-US" sz="2868" spc="28">
                  <a:solidFill>
                    <a:srgbClr val="FFFEFE"/>
                  </a:solidFill>
                  <a:latin typeface="Aileron"/>
                  <a:ea typeface="Aileron"/>
                  <a:cs typeface="Aileron"/>
                  <a:sym typeface="Aileron"/>
                </a:rPr>
                <a:t>30</a:t>
              </a:r>
            </a:p>
          </p:txBody>
        </p:sp>
        <p:sp>
          <p:nvSpPr>
            <p:cNvPr name="TextBox 6" id="6"/>
            <p:cNvSpPr txBox="true"/>
            <p:nvPr/>
          </p:nvSpPr>
          <p:spPr>
            <a:xfrm rot="0">
              <a:off x="0" y="2665805"/>
              <a:ext cx="1185327" cy="663588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4389"/>
                </a:lnSpc>
              </a:pPr>
              <a:r>
                <a:rPr lang="en-US" sz="2868" spc="28">
                  <a:solidFill>
                    <a:srgbClr val="FFFEFE"/>
                  </a:solidFill>
                  <a:latin typeface="Aileron"/>
                  <a:ea typeface="Aileron"/>
                  <a:cs typeface="Aileron"/>
                  <a:sym typeface="Aileron"/>
                </a:rPr>
                <a:t>25</a:t>
              </a:r>
            </a:p>
          </p:txBody>
        </p:sp>
        <p:sp>
          <p:nvSpPr>
            <p:cNvPr name="TextBox 7" id="7"/>
            <p:cNvSpPr txBox="true"/>
            <p:nvPr/>
          </p:nvSpPr>
          <p:spPr>
            <a:xfrm rot="0">
              <a:off x="0" y="4134840"/>
              <a:ext cx="1185327" cy="663588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4389"/>
                </a:lnSpc>
              </a:pPr>
              <a:r>
                <a:rPr lang="en-US" sz="2868" spc="28">
                  <a:solidFill>
                    <a:srgbClr val="FFFEFE"/>
                  </a:solidFill>
                  <a:latin typeface="Aileron"/>
                  <a:ea typeface="Aileron"/>
                  <a:cs typeface="Aileron"/>
                  <a:sym typeface="Aileron"/>
                </a:rPr>
                <a:t>20</a:t>
              </a:r>
            </a:p>
          </p:txBody>
        </p:sp>
        <p:sp>
          <p:nvSpPr>
            <p:cNvPr name="TextBox 8" id="8"/>
            <p:cNvSpPr txBox="true"/>
            <p:nvPr/>
          </p:nvSpPr>
          <p:spPr>
            <a:xfrm rot="0">
              <a:off x="0" y="5535907"/>
              <a:ext cx="1185327" cy="663588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4389"/>
                </a:lnSpc>
              </a:pPr>
              <a:r>
                <a:rPr lang="en-US" sz="2868" spc="28">
                  <a:solidFill>
                    <a:srgbClr val="FFFEFE"/>
                  </a:solidFill>
                  <a:latin typeface="Aileron"/>
                  <a:ea typeface="Aileron"/>
                  <a:cs typeface="Aileron"/>
                  <a:sym typeface="Aileron"/>
                </a:rPr>
                <a:t>15</a:t>
              </a:r>
            </a:p>
          </p:txBody>
        </p:sp>
        <p:sp>
          <p:nvSpPr>
            <p:cNvPr name="TextBox 9" id="9"/>
            <p:cNvSpPr txBox="true"/>
            <p:nvPr/>
          </p:nvSpPr>
          <p:spPr>
            <a:xfrm rot="0">
              <a:off x="0" y="6771619"/>
              <a:ext cx="1185327" cy="663588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4389"/>
                </a:lnSpc>
              </a:pPr>
              <a:r>
                <a:rPr lang="en-US" sz="2868" spc="28">
                  <a:solidFill>
                    <a:srgbClr val="FFFEFE"/>
                  </a:solidFill>
                  <a:latin typeface="Aileron"/>
                  <a:ea typeface="Aileron"/>
                  <a:cs typeface="Aileron"/>
                  <a:sym typeface="Aileron"/>
                </a:rPr>
                <a:t>10</a:t>
              </a:r>
            </a:p>
          </p:txBody>
        </p:sp>
        <p:sp>
          <p:nvSpPr>
            <p:cNvPr name="TextBox 10" id="10"/>
            <p:cNvSpPr txBox="true"/>
            <p:nvPr/>
          </p:nvSpPr>
          <p:spPr>
            <a:xfrm rot="0">
              <a:off x="0" y="8175868"/>
              <a:ext cx="1185327" cy="663588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4389"/>
                </a:lnSpc>
              </a:pPr>
              <a:r>
                <a:rPr lang="en-US" sz="2868" spc="28">
                  <a:solidFill>
                    <a:srgbClr val="FFFEFE"/>
                  </a:solidFill>
                  <a:latin typeface="Aileron"/>
                  <a:ea typeface="Aileron"/>
                  <a:cs typeface="Aileron"/>
                  <a:sym typeface="Aileron"/>
                </a:rPr>
                <a:t>5</a:t>
              </a:r>
            </a:p>
          </p:txBody>
        </p:sp>
        <p:sp>
          <p:nvSpPr>
            <p:cNvPr name="TextBox 11" id="11"/>
            <p:cNvSpPr txBox="true"/>
            <p:nvPr/>
          </p:nvSpPr>
          <p:spPr>
            <a:xfrm rot="0">
              <a:off x="2457866" y="10292256"/>
              <a:ext cx="3035746" cy="956753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2901"/>
                </a:lnSpc>
              </a:pPr>
              <a:r>
                <a:rPr lang="en-US" sz="2378" spc="475">
                  <a:solidFill>
                    <a:srgbClr val="FFFEFE"/>
                  </a:solidFill>
                  <a:latin typeface="Aileron"/>
                  <a:ea typeface="Aileron"/>
                  <a:cs typeface="Aileron"/>
                  <a:sym typeface="Aileron"/>
                </a:rPr>
                <a:t>ASESORÍA 1ER VEZ </a:t>
              </a:r>
            </a:p>
          </p:txBody>
        </p:sp>
        <p:sp>
          <p:nvSpPr>
            <p:cNvPr name="AutoShape 12" id="12"/>
            <p:cNvSpPr/>
            <p:nvPr/>
          </p:nvSpPr>
          <p:spPr>
            <a:xfrm rot="-5400000">
              <a:off x="-536952" y="4371098"/>
              <a:ext cx="9008478" cy="2218744"/>
            </a:xfrm>
            <a:prstGeom prst="rect">
              <a:avLst/>
            </a:prstGeom>
            <a:solidFill>
              <a:srgbClr val="9C617B">
                <a:alpha val="22745"/>
              </a:srgbClr>
            </a:solidFill>
          </p:spPr>
        </p:sp>
        <p:sp>
          <p:nvSpPr>
            <p:cNvPr name="AutoShape 13" id="13"/>
            <p:cNvSpPr/>
            <p:nvPr/>
          </p:nvSpPr>
          <p:spPr>
            <a:xfrm rot="-5400000">
              <a:off x="1001774" y="5884653"/>
              <a:ext cx="5998447" cy="2151322"/>
            </a:xfrm>
            <a:prstGeom prst="rect">
              <a:avLst/>
            </a:prstGeom>
            <a:solidFill>
              <a:srgbClr val="6B0834"/>
            </a:solidFill>
          </p:spPr>
        </p:sp>
        <p:sp>
          <p:nvSpPr>
            <p:cNvPr name="TextBox 14" id="14"/>
            <p:cNvSpPr txBox="true"/>
            <p:nvPr/>
          </p:nvSpPr>
          <p:spPr>
            <a:xfrm rot="0">
              <a:off x="3374623" y="-95250"/>
              <a:ext cx="1185327" cy="663588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4389"/>
                </a:lnSpc>
              </a:pPr>
              <a:r>
                <a:rPr lang="en-US" sz="2868" spc="28">
                  <a:solidFill>
                    <a:srgbClr val="FFFEFE"/>
                  </a:solidFill>
                  <a:latin typeface="Aileron"/>
                  <a:ea typeface="Aileron"/>
                  <a:cs typeface="Aileron"/>
                  <a:sym typeface="Aileron"/>
                </a:rPr>
                <a:t>23</a:t>
              </a:r>
            </a:p>
          </p:txBody>
        </p:sp>
        <p:sp>
          <p:nvSpPr>
            <p:cNvPr name="TextBox 15" id="15"/>
            <p:cNvSpPr txBox="true"/>
            <p:nvPr/>
          </p:nvSpPr>
          <p:spPr>
            <a:xfrm rot="0">
              <a:off x="5712159" y="10292256"/>
              <a:ext cx="4472569" cy="479112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2901"/>
                </a:lnSpc>
              </a:pPr>
              <a:r>
                <a:rPr lang="en-US" sz="2378" spc="475">
                  <a:solidFill>
                    <a:srgbClr val="FFFEFE"/>
                  </a:solidFill>
                  <a:latin typeface="Aileron"/>
                  <a:ea typeface="Aileron"/>
                  <a:cs typeface="Aileron"/>
                  <a:sym typeface="Aileron"/>
                </a:rPr>
                <a:t>SEGUIMIENTO</a:t>
              </a:r>
            </a:p>
          </p:txBody>
        </p:sp>
        <p:sp>
          <p:nvSpPr>
            <p:cNvPr name="AutoShape 16" id="16"/>
            <p:cNvSpPr/>
            <p:nvPr/>
          </p:nvSpPr>
          <p:spPr>
            <a:xfrm rot="-5400000">
              <a:off x="3350245" y="4371098"/>
              <a:ext cx="9008478" cy="2218744"/>
            </a:xfrm>
            <a:prstGeom prst="rect">
              <a:avLst/>
            </a:prstGeom>
            <a:solidFill>
              <a:srgbClr val="9C617B">
                <a:alpha val="22745"/>
              </a:srgbClr>
            </a:solidFill>
          </p:spPr>
        </p:sp>
        <p:sp>
          <p:nvSpPr>
            <p:cNvPr name="AutoShape 17" id="17"/>
            <p:cNvSpPr/>
            <p:nvPr/>
          </p:nvSpPr>
          <p:spPr>
            <a:xfrm rot="-5400000">
              <a:off x="6225902" y="7145890"/>
              <a:ext cx="3189742" cy="2151322"/>
            </a:xfrm>
            <a:prstGeom prst="rect">
              <a:avLst/>
            </a:prstGeom>
            <a:solidFill>
              <a:srgbClr val="6B0834"/>
            </a:solidFill>
          </p:spPr>
        </p:sp>
        <p:sp>
          <p:nvSpPr>
            <p:cNvPr name="AutoShape 18" id="18"/>
            <p:cNvSpPr/>
            <p:nvPr/>
          </p:nvSpPr>
          <p:spPr>
            <a:xfrm rot="0">
              <a:off x="1741214" y="9816421"/>
              <a:ext cx="9170378" cy="160527"/>
            </a:xfrm>
            <a:prstGeom prst="rect">
              <a:avLst/>
            </a:prstGeom>
            <a:solidFill>
              <a:srgbClr val="191919">
                <a:alpha val="98824"/>
              </a:srgbClr>
            </a:solidFill>
            <a:ln w="981075" cap="sq">
              <a:solidFill>
                <a:srgbClr val="000000">
                  <a:alpha val="98824"/>
                </a:srgbClr>
              </a:solidFill>
              <a:prstDash val="solid"/>
              <a:miter/>
            </a:ln>
          </p:spPr>
        </p:sp>
        <p:sp>
          <p:nvSpPr>
            <p:cNvPr name="TextBox 19" id="19"/>
            <p:cNvSpPr txBox="true"/>
            <p:nvPr/>
          </p:nvSpPr>
          <p:spPr>
            <a:xfrm rot="0">
              <a:off x="7355780" y="-95250"/>
              <a:ext cx="1185327" cy="663588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4389"/>
                </a:lnSpc>
              </a:pPr>
              <a:r>
                <a:rPr lang="en-US" sz="2868" spc="28">
                  <a:solidFill>
                    <a:srgbClr val="FFFEFE"/>
                  </a:solidFill>
                  <a:latin typeface="Aileron"/>
                  <a:ea typeface="Aileron"/>
                  <a:cs typeface="Aileron"/>
                  <a:sym typeface="Aileron"/>
                </a:rPr>
                <a:t>12</a:t>
              </a:r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2006-08-16T00:00:00Z</dcterms:created>
  <dc:identifier>DAGkt7iVEPg</dc:identifier>
  <dcterms:modified xsi:type="dcterms:W3CDTF">2011-08-01T06:04:30Z</dcterms:modified>
  <cp:revision>1</cp:revision>
  <dc:title>ESTADISTICAS DE FEBRERO </dc:title>
</cp:coreProperties>
</file>